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03" r:id="rId4"/>
    <p:sldId id="308" r:id="rId5"/>
    <p:sldId id="305" r:id="rId6"/>
    <p:sldId id="301" r:id="rId7"/>
    <p:sldId id="307" r:id="rId8"/>
    <p:sldId id="309" r:id="rId9"/>
    <p:sldId id="304" r:id="rId10"/>
    <p:sldId id="306" r:id="rId11"/>
    <p:sldId id="310" r:id="rId12"/>
    <p:sldId id="302" r:id="rId13"/>
    <p:sldId id="311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53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76B10D3-11AD-4670-9CE1-7893BF552E8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205820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99D9B-D07D-4A0C-96CC-360EE16E83D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7997423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0E932-6A19-4792-BA98-4C11F37EE07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6144075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CEAFA7-761D-481A-967C-37684999C08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1358787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E74252-F760-4AB3-B0FD-C3BBCA31B39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47487265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8227A7-C21D-425D-AB48-7AC40A21085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38635793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8A991-2AE5-4DB6-AD83-F1A024B476B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15411572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A42292-6F4B-49EE-BCCB-F3485B4A8E8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216218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17DA2-32CC-4780-88D5-4BCE3FC3441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4519438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A7452-E02A-44EA-8409-3B3F69DADC3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57607133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3F39C-0D13-4A71-9917-9186DDC6D0B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73661776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B598C-B879-4CD6-B356-90D23E78B11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610540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6BA11-E9D4-4E72-8B4E-0FDBB74D841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58580857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097E695F-7498-4916-AC3A-0DFDADBD31A8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357313" y="43576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7688" y="4357688"/>
            <a:ext cx="28797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000375" y="5643563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2053" name="Picture 5" descr="H:\OPERARIO DE  SERVICIOS 2020\OPERARIO DE SERVICIOS EXAMEN  2016-2017  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357188"/>
            <a:ext cx="573722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 GENERAL, ¿QUÉ CANTIDAD DEL AGUA UTILIZADA EN EL LAVADO ES TIBIA O CALIENTE?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 15 al 25%.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 5 al 15%.</a:t>
            </a:r>
            <a:endParaRPr lang="es-ES" alt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Del 25 al 35%.</a:t>
            </a:r>
            <a:endParaRPr lang="es-ES" alt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 35 al 45%.</a:t>
            </a:r>
            <a:endParaRPr lang="es-ES" alt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E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LA ACIDULACIÓN CONSISTE EN: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s-ES" sz="2400" b="1" dirty="0">
              <a:ln w="0"/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Adicionar </a:t>
            </a:r>
            <a:r>
              <a:rPr lang="es-ES" sz="2400" dirty="0">
                <a:solidFill>
                  <a:schemeClr val="tx1"/>
                </a:solidFill>
              </a:rPr>
              <a:t>en el último enjuague de determinados tejidos, un producto que contiene glicerina en </a:t>
            </a:r>
            <a:r>
              <a:rPr lang="es-ES" sz="2400" dirty="0">
                <a:solidFill>
                  <a:schemeClr val="tx1"/>
                </a:solidFill>
              </a:rPr>
              <a:t>su composición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Adicionar un producto ácido en el último aclarado para bajar el pH y neutralizar los </a:t>
            </a:r>
            <a:r>
              <a:rPr lang="es-ES" sz="2400" dirty="0">
                <a:solidFill>
                  <a:schemeClr val="tx1"/>
                </a:solidFill>
              </a:rPr>
              <a:t>residuos alcalinos </a:t>
            </a:r>
            <a:r>
              <a:rPr lang="es-ES" sz="2400" dirty="0">
                <a:solidFill>
                  <a:schemeClr val="tx1"/>
                </a:solidFill>
              </a:rPr>
              <a:t>de la ropa.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Adicionar un producto ácido durante el blanqueado para bajar el pH y neutralizar los residuos alcalinos de la ropa.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Adicionar un producto ácido en el último aclarado para subir el pH.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CONSEGUIR UNA DESINFECCIÓN COMPLETA EN EL LAVADO DE ROPA DEBEUSARSE: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temperatura de 100 ºC, durante 10 minutos.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temperatura de 75 a 85 ºC, durante 10 minutos.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temperatura de 85 a 95 ºC, durante 15 minutos.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temperatura de 65 a 75ºC durante 15 minutos.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ELIMINACIÓN DE LAS BACTERIAS PATÓGENAS PRESENTES EN LA ROPA SECONSIGUE MEDIANTE LA: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Glicerinación.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Clorodesinfección.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Acidulación.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Vaporización.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MANCHA DE SANGRE DE UN TEJIDO SE PUEDE ELIMINAR CON: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Limón y sal en agua caliente.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Leche.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prelavado con agua caliente.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prelavado con agua fría.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DEL PROCESO DE LA ROPA EN EL ÁREA LIMPIA, LA ROPA SELECCIONADA ESDISTRIBUIDA PARA EL SECADO EN LA SIGUIENTE PROPORCIÓN: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55% para el calandrado, 35% para la secadora y 10% para el prensado o planchado.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35% para el calandrado, 35% para la secadora y 30% para el prensado o planchado.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70% para el calandrado, 25% para la secadora y 5% para el prensado o planchado.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 para el calandrado, 35% para la secadora y 20% para el prensado o planchado.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ES UN ELEMENTO DEL ÁREA FÍSICA, COMPLEMENTA </a:t>
            </a: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ÁREA 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LIMPIA Y CANALIZA EL MOVIMIENTO DE TODA LA ROPA DEL HOSPITAL?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vestidor.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vestuario.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lavandería.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ropero.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EL/LOS MECANISMO/S DE CONTROL MÁS USADO/S EN LAVANDERÍA ES/SON: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respuestas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2º Y4ª son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supervisión.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observación.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valoración.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SIRVEN PARA DETECTAR RESIDUOS DE JABÓN, ACIDULANTE, CLORO Y OTROSPRODUCTOS, EN LA ROPA LIMPIA, MIENTRAS ESTÉ MOJADA: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Pruebas bacteriológicas.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Pruebas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presencia de los residuos.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Pruebas de pH de productos y del agua.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válidas.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EL REQUISITO INNECESARIO EN UN BUEN PROGRAMA DE </a:t>
            </a: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LIMPIEZA HOSPITALARIA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Procedimientos de limpieza modernos.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Flexibilidad de horarios.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Buen personal.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Equipo adecuado.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836712"/>
            <a:ext cx="5101099" cy="497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4234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484</Words>
  <Application>Microsoft Office PowerPoint</Application>
  <PresentationFormat>Presentación en pantalla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52</cp:revision>
  <dcterms:created xsi:type="dcterms:W3CDTF">2014-09-11T18:25:39Z</dcterms:created>
  <dcterms:modified xsi:type="dcterms:W3CDTF">2020-12-10T04:33:42Z</dcterms:modified>
</cp:coreProperties>
</file>