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98" r:id="rId3"/>
  </p:sldMasterIdLst>
  <p:notesMasterIdLst>
    <p:notesMasterId r:id="rId21"/>
  </p:notesMasterIdLst>
  <p:sldIdLst>
    <p:sldId id="321" r:id="rId4"/>
    <p:sldId id="328" r:id="rId5"/>
    <p:sldId id="329" r:id="rId6"/>
    <p:sldId id="330" r:id="rId7"/>
    <p:sldId id="316" r:id="rId8"/>
    <p:sldId id="312" r:id="rId9"/>
    <p:sldId id="324" r:id="rId10"/>
    <p:sldId id="326" r:id="rId11"/>
    <p:sldId id="327" r:id="rId12"/>
    <p:sldId id="325" r:id="rId13"/>
    <p:sldId id="332" r:id="rId14"/>
    <p:sldId id="334" r:id="rId15"/>
    <p:sldId id="322" r:id="rId16"/>
    <p:sldId id="335" r:id="rId17"/>
    <p:sldId id="301" r:id="rId18"/>
    <p:sldId id="333" r:id="rId19"/>
    <p:sldId id="337" r:id="rId20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C2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5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C85434C-255F-4E8A-9CD2-D124220C6BD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470378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Marcador de imagen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7" name="Marcador de nota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ES" altLang="es-ES" smtClean="0"/>
          </a:p>
        </p:txBody>
      </p:sp>
      <p:sp>
        <p:nvSpPr>
          <p:cNvPr id="6148" name="Marca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30645C0-289A-4553-B810-868E8DA6BC6F}" type="slidenum">
              <a:rPr lang="es-ES" altLang="es-ES" smtClean="0">
                <a:solidFill>
                  <a:srgbClr val="000000"/>
                </a:solidFill>
              </a:rPr>
              <a:pPr/>
              <a:t>1</a:t>
            </a:fld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669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0E12D-9B04-462E-9B65-8E09F4EAE9D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980723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87615-016C-43B9-8D11-4AE0BBB7F16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10053126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BA5EB-A06F-4566-B570-14595E55B16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23968502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D4F7-38C9-4083-B9D5-E5E97E13B7E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8282665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255B6-F005-4609-9371-45AF3D0CE2E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4476953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84621-8973-43E7-B9EF-F7D316BDB96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82828403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FC4D5-D6E6-4E52-8DC7-B2F7B1368DA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62557916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9ADB1-6396-4D10-80F2-3B30F8A0F57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3563068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4C2AE-DD9D-44F9-AEC6-189D4352F1D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9147129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2D23C-1EAA-4512-9E29-A0A69D5E5EA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2498242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02102-3402-415B-AD44-DC636623F5C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51535313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AEB06-4A89-411F-B75F-A5CFF1CA3F4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80753937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30819-81E7-4EFB-9139-6B9C06B553A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92896176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EFAC3-D40C-40A2-8EF7-2F47CE979C2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80856739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EE499-D110-4D27-82F9-959128FE92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31711178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A5BD3-23BA-4062-9B30-C2E94EC3A12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78993694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1B91F-F703-47FF-816D-AA999A6DE55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66162013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7CA18-A1F2-4FB1-AC7C-A38DCBC8C26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20022040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21C75-8235-436A-BB27-637BE95843D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63663782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BEBAD-CB54-4C78-8C0E-F6C5D498616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00366738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324A8-CA3B-4FB4-B422-B32179A9FC3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82468105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EF912-88CD-49AE-BA8C-0A301F1574A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95532155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4E7E2-0E8E-403C-8A12-AD9624C07DF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57546855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9F48F-5088-4623-87AA-16480C92178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27027329"/>
      </p:ext>
    </p:extLst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B6BCB-654E-434F-8277-42EC048BAA7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49063308"/>
      </p:ext>
    </p:extLst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3AC76-E2C6-4455-8686-1C9FB016E0E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32292216"/>
      </p:ext>
    </p:extLst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326DE-29C6-42E4-9C50-DD25DC1DD3F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67595221"/>
      </p:ext>
    </p:extLst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28584-2F4D-4637-BBE0-76603AF43CB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25243068"/>
      </p:ext>
    </p:extLst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448FE-1661-4820-BE5C-8CD64F678B8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67968767"/>
      </p:ext>
    </p:extLst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DDEA1-1C1C-4A15-8489-35EDF5C4833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12403127"/>
      </p:ext>
    </p:extLst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360D8-BF89-4C65-BDB1-ACDCFEA186D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25340181"/>
      </p:ext>
    </p:extLst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750E7-3520-4E09-95BE-65C8078CBA7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24089387"/>
      </p:ext>
    </p:extLst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D11A7-E519-4B03-8DBF-03479DC6353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03303589"/>
      </p:ext>
    </p:extLst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3A96F-1E71-43C9-B213-CD6DFA3E748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83208665"/>
      </p:ext>
    </p:extLst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F41F7-A92A-4CDA-AE8F-EA09C4BE47D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43134298"/>
      </p:ext>
    </p:extLst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4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9AFB2-73BC-40A4-BB8D-1DE923C70FB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30191912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C2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CC840E4-EDB2-47EA-9F0C-629778943BD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C2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69B57E4-DA24-46B8-B5F2-4D2322EB3B6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C2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7CD98ED-0CB1-44BC-8F6A-B9440E95287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7" Type="http://schemas.openxmlformats.org/officeDocument/2006/relationships/slide" Target="slide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31.xml"/><Relationship Id="rId6" Type="http://schemas.openxmlformats.org/officeDocument/2006/relationships/audio" Target="../media/audio3.wav"/><Relationship Id="rId5" Type="http://schemas.openxmlformats.org/officeDocument/2006/relationships/slide" Target="slide3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1.xml"/><Relationship Id="rId6" Type="http://schemas.openxmlformats.org/officeDocument/2006/relationships/slide" Target="slide5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1.xml"/><Relationship Id="rId6" Type="http://schemas.openxmlformats.org/officeDocument/2006/relationships/audio" Target="../media/audio3.wav"/><Relationship Id="rId5" Type="http://schemas.openxmlformats.org/officeDocument/2006/relationships/slide" Target="slide5.xml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1403350" y="5588000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4643438" y="5578475"/>
            <a:ext cx="28797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32656"/>
            <a:ext cx="7416824" cy="4895104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>
            <a:hlinkClick r:id="rId2" action="ppaction://hlinksldjump"/>
          </p:cNvPr>
          <p:cNvSpPr/>
          <p:nvPr/>
        </p:nvSpPr>
        <p:spPr>
          <a:xfrm>
            <a:off x="517525" y="1108075"/>
            <a:ext cx="8132763" cy="1079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r>
              <a:rPr lang="es-ES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PUEDEN INTRODUCIR DATOS EN UNA HOJA EXCEL?</a:t>
            </a:r>
          </a:p>
          <a:p>
            <a:pPr algn="ctr" defTabSz="685800">
              <a:defRPr/>
            </a:pPr>
            <a:r>
              <a:rPr lang="es-ES" b="1" dirty="0">
                <a:ln w="0"/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 haber más de una respuesta</a:t>
            </a:r>
          </a:p>
        </p:txBody>
      </p:sp>
      <p:sp>
        <p:nvSpPr>
          <p:cNvPr id="21" name="20 Rectángulo redondeado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517525" y="2554288"/>
            <a:ext cx="8132763" cy="701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 la caja de datos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rId5" action="ppaction://hlinksldjump">
              <a:snd r:embed="rId6" name="applause.wav"/>
            </a:hlinkClick>
          </p:cNvPr>
          <p:cNvSpPr/>
          <p:nvPr/>
        </p:nvSpPr>
        <p:spPr>
          <a:xfrm>
            <a:off x="517525" y="3484563"/>
            <a:ext cx="8132763" cy="592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 la barra de fórmulas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517525" y="4294188"/>
            <a:ext cx="8132763" cy="6207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del menú 'Insertar' opción 'Datos'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1 Rectángulo redondeado">
            <a:hlinkClick r:id="rId7" action="ppaction://hlinksldjump">
              <a:snd r:embed="rId6" name="applause.wav"/>
            </a:hlinkClick>
          </p:cNvPr>
          <p:cNvSpPr/>
          <p:nvPr/>
        </p:nvSpPr>
        <p:spPr>
          <a:xfrm>
            <a:off x="517525" y="5168900"/>
            <a:ext cx="8132763" cy="5921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celdas de la propia hoja de trabajo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>
            <a:hlinkClick r:id="rId2" action="ppaction://hlinksldjump"/>
          </p:cNvPr>
          <p:cNvSpPr/>
          <p:nvPr/>
        </p:nvSpPr>
        <p:spPr>
          <a:xfrm>
            <a:off x="511175" y="1108075"/>
            <a:ext cx="8151813" cy="1079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r>
              <a:rPr lang="es-ES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PUEDEN INTRODUCIR DATOS EN UNA HOJA EXCEL?</a:t>
            </a:r>
          </a:p>
          <a:p>
            <a:pPr algn="ctr" defTabSz="685800">
              <a:defRPr/>
            </a:pPr>
            <a:r>
              <a:rPr lang="es-ES" b="1" dirty="0">
                <a:ln w="0"/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 haber más de una respuesta</a:t>
            </a:r>
          </a:p>
        </p:txBody>
      </p:sp>
      <p:sp>
        <p:nvSpPr>
          <p:cNvPr id="21" name="20 Rectángulo redondeado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511175" y="2554288"/>
            <a:ext cx="8151813" cy="701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 la caja de datos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rId2" action="ppaction://hlinksldjump">
              <a:snd r:embed="rId5" name="applause.wav"/>
            </a:hlinkClick>
          </p:cNvPr>
          <p:cNvSpPr/>
          <p:nvPr/>
        </p:nvSpPr>
        <p:spPr>
          <a:xfrm>
            <a:off x="511175" y="3489325"/>
            <a:ext cx="815181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 la barra de fórmulas - </a:t>
            </a:r>
            <a:r>
              <a:rPr lang="es-ES" altLang="es-E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bien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511175" y="4294188"/>
            <a:ext cx="8151813" cy="6207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del menú 'Insertar' opción 'Datos'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1 Rectángulo redondeado">
            <a:hlinkClick r:id="rId6" action="ppaction://hlinksldjump">
              <a:snd r:embed="rId5" name="applause.wav"/>
            </a:hlinkClick>
          </p:cNvPr>
          <p:cNvSpPr/>
          <p:nvPr/>
        </p:nvSpPr>
        <p:spPr>
          <a:xfrm>
            <a:off x="555625" y="5149850"/>
            <a:ext cx="8107363" cy="5921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celdas de la propia hoja de trabajo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>
            <a:hlinkClick r:id="rId2" action="ppaction://hlinksldjump"/>
          </p:cNvPr>
          <p:cNvSpPr/>
          <p:nvPr/>
        </p:nvSpPr>
        <p:spPr>
          <a:xfrm>
            <a:off x="536575" y="1108075"/>
            <a:ext cx="8067675" cy="1079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r>
              <a:rPr lang="es-ES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PUEDEN INTRODUCIR DATOS EN UNA HOJA EXCEL?</a:t>
            </a:r>
          </a:p>
          <a:p>
            <a:pPr algn="ctr" defTabSz="685800">
              <a:defRPr/>
            </a:pPr>
            <a:r>
              <a:rPr lang="es-ES" b="1" dirty="0">
                <a:ln w="0"/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 haber más de una respuesta</a:t>
            </a:r>
          </a:p>
        </p:txBody>
      </p:sp>
      <p:sp>
        <p:nvSpPr>
          <p:cNvPr id="21" name="20 Rectángulo redondeado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536575" y="2554288"/>
            <a:ext cx="8067675" cy="701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 la caja de datos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rId5" action="ppaction://hlinksldjump">
              <a:snd r:embed="rId6" name="applause.wav"/>
            </a:hlinkClick>
          </p:cNvPr>
          <p:cNvSpPr/>
          <p:nvPr/>
        </p:nvSpPr>
        <p:spPr>
          <a:xfrm>
            <a:off x="536575" y="3484563"/>
            <a:ext cx="8067675" cy="592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 la barra de fórmulas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536575" y="4294188"/>
            <a:ext cx="8067675" cy="6207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del menú 'Insertar' opción 'Datos'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1 Rectángulo redondeado">
            <a:hlinkClick r:id="rId2" action="ppaction://hlinksldjump">
              <a:snd r:embed="rId6" name="applause.wav"/>
            </a:hlinkClick>
          </p:cNvPr>
          <p:cNvSpPr/>
          <p:nvPr/>
        </p:nvSpPr>
        <p:spPr>
          <a:xfrm>
            <a:off x="536575" y="5149850"/>
            <a:ext cx="8126413" cy="5921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85800"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celdas de la propia hoja de trabajo - </a:t>
            </a:r>
            <a:r>
              <a:rPr lang="es-ES" altLang="es-E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bien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 HACER USO DEL TECLADO, ¿CÓMO SE CREA UN LIBRO NUEVO DE TRABAJO EXCEL?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3" name="Imagen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12875"/>
            <a:ext cx="7993063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Rectángulo 2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755650" y="2708275"/>
            <a:ext cx="360363" cy="360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913"/>
            <a:ext cx="7993063" cy="882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6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ESTÁN ABIERTOS 2 LIBROS EXCEL ¿CÓMO PUEDE PASAR DEL LIBRO “CONTROL-HORAS-DIAS” AL LIBRO “2000 CALENDAR V.2.0” SIN CERRAR NINGUNO? (A TRAVÉS DE LOS MENÚS DE EXCEL)</a:t>
            </a:r>
            <a:endParaRPr lang="es-ES" sz="16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7" name="Imagen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68413"/>
            <a:ext cx="7993063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ángulo 9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Rectángulo 10">
            <a:hlinkClick r:id="" action="ppaction://hlinkshowjump?jump=nextslide">
              <a:snd r:embed="rId4" name="arrow.wav"/>
            </a:hlinkClick>
          </p:cNvPr>
          <p:cNvSpPr/>
          <p:nvPr/>
        </p:nvSpPr>
        <p:spPr>
          <a:xfrm>
            <a:off x="6948488" y="1844675"/>
            <a:ext cx="1008062" cy="360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913"/>
            <a:ext cx="7993063" cy="882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6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ESTÁN ABIERTOS 2 LIBROS EXCEL ¿CÓMO PUEDE PASAR DEL LIBRO “CONTROL-HORAS-DIAS” AL LIBRO “2000 CALENDAR V.2.0” SIN CERRAR NINGUNO? (A TRAVÉS DE LOS MENÚS DE EXCEL)</a:t>
            </a:r>
            <a:endParaRPr lang="es-ES" sz="16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1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41438"/>
            <a:ext cx="7993063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ángulo 4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4716463" y="3784600"/>
            <a:ext cx="3240087" cy="360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TIENEN DOS LIBROS EXCEL MINIMIZADOS ¿CÓMO MAXIMIZAR EL LIBRO “CONTROL-HORAS-DÍAS”?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5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68413"/>
            <a:ext cx="799306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ángulo 4">
            <a:hlinkClick r:id="" action="ppaction://hlinkshowjump?jump=nextslide">
              <a:snd r:embed="rId4" name="arrow.wav"/>
            </a:hlinkClick>
          </p:cNvPr>
          <p:cNvSpPr/>
          <p:nvPr/>
        </p:nvSpPr>
        <p:spPr>
          <a:xfrm>
            <a:off x="3500438" y="4581525"/>
            <a:ext cx="3016250" cy="5762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TIENEN DOS LIBROS EXCEL MINIMIZADOS ¿CÓMO MAXIMIZAR EL LIBRO “CONTROL-HORAS-DÍAS”?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9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84313"/>
            <a:ext cx="7993063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ángulo 4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3563938" y="3933825"/>
            <a:ext cx="2303462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9302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PUEDE PASAR DEL LIBRO EXCEL “2000 CALENDAR V.2.0” AL LIBRO “CONTROL-HORAS-DÍAS” (SIN UTILIZAR LA BARRA DE MENÚS)?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57338"/>
            <a:ext cx="7993063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ángulo 4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7164388" y="1577975"/>
            <a:ext cx="431800" cy="48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0017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 HACER USO DEL TECLADO, GUARDE EL LIBRO NUEVO DE TRABAJO EN EL DIRECTORIO: “C:/MIS DOCUMENTOS/” CON EL NOMBRE “AGENDA-HORAS.XLS” –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387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1557338"/>
            <a:ext cx="79787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ángulo 4">
            <a:hlinkClick r:id="" action="ppaction://hlinkshowjump?jump=nextslide">
              <a:snd r:embed="rId4" name="arrow.wav"/>
            </a:hlinkClick>
          </p:cNvPr>
          <p:cNvSpPr/>
          <p:nvPr/>
        </p:nvSpPr>
        <p:spPr>
          <a:xfrm>
            <a:off x="1547813" y="2636838"/>
            <a:ext cx="431800" cy="484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0017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 HACER USO DEL TECLADO, GUARDE EL LIBRO NUEVO DE TRABAJO EN EL DIRECTORIO: “C:/MIS DOCUMENTOS/” CON EL NOMBRE “AGENDA-HORAS.XLS” –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411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73238"/>
            <a:ext cx="7993063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ángulo 4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6227763" y="4652963"/>
            <a:ext cx="1873250" cy="484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15888"/>
            <a:ext cx="7993063" cy="649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 VENTANA DE EXCEL ¿CUÁL ES EL ELEMENTO RECUADRADO EN ROJO?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94188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Campo de relleno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588000"/>
            <a:ext cx="7993063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celda</a:t>
            </a:r>
            <a:endParaRPr lang="es-ES" alt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6237288"/>
            <a:ext cx="7991475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Controlador de relleno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4222750"/>
            <a:ext cx="7991475" cy="574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cursor de posicionamiento sobre la hoja Excel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439" name="Imagen 7" descr="https://sosit-txartela.net/demonline/excelxpbasico/Imagenes/17tema1/Excel-Questao27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873125"/>
            <a:ext cx="6119812" cy="320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15888"/>
            <a:ext cx="7993063" cy="649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 VENTANA DE EXCEL ¿CUÁL ES EL ELEMENTO RECUADRADO EN ROJO?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94188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Controlador para agrandar las dimensiones de celda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588000"/>
            <a:ext cx="7993063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Controlador de relleno </a:t>
            </a:r>
            <a:endParaRPr lang="es-ES" alt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6237288"/>
            <a:ext cx="7991475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Campo de relleno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4222750"/>
            <a:ext cx="7991475" cy="574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cursor de posicionamiento sobre la hoja Excel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463" name="Imagen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6337300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PUEDE PASAR DE UNA HOJA A OTRA DENTRO DE UN MISMO LIBRO EXCEL ABIERTO?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Pinchando en cualquier lugar de la hoja Excel a visualizar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Pinchando en pestaña de hoja correspondiente a la hoja a visualizar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del menú archivo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del menú archivo (en la lista de libros recientemente utilizados)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9302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VISUALICE LA VISTA PRELIMINAR DEL DOCUMENTO EXCEL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507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7993063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ángulo 4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2484438" y="2727325"/>
            <a:ext cx="503237" cy="484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2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486</Words>
  <Application>Microsoft Office PowerPoint</Application>
  <PresentationFormat>Presentación en pantalla (4:3)</PresentationFormat>
  <Paragraphs>45</Paragraphs>
  <Slides>17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Calibri Light</vt:lpstr>
      <vt:lpstr>Calibri</vt:lpstr>
      <vt:lpstr>Office Theme</vt:lpstr>
      <vt:lpstr>1_Office Theme</vt:lpstr>
      <vt:lpstr>2_Office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60</cp:revision>
  <dcterms:created xsi:type="dcterms:W3CDTF">2014-09-11T18:25:39Z</dcterms:created>
  <dcterms:modified xsi:type="dcterms:W3CDTF">2026-06-01T02:23:37Z</dcterms:modified>
</cp:coreProperties>
</file>