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7"/>
  </p:notesMasterIdLst>
  <p:sldIdLst>
    <p:sldId id="406" r:id="rId3"/>
    <p:sldId id="404" r:id="rId4"/>
    <p:sldId id="408" r:id="rId5"/>
    <p:sldId id="409" r:id="rId6"/>
    <p:sldId id="403" r:id="rId7"/>
    <p:sldId id="405" r:id="rId8"/>
    <p:sldId id="410" r:id="rId9"/>
    <p:sldId id="412" r:id="rId10"/>
    <p:sldId id="411" r:id="rId11"/>
    <p:sldId id="413" r:id="rId12"/>
    <p:sldId id="419" r:id="rId13"/>
    <p:sldId id="414" r:id="rId14"/>
    <p:sldId id="421" r:id="rId15"/>
    <p:sldId id="407" r:id="rId16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118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D469BC4-6644-4F68-BFCA-20BC4935975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0303933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ES" altLang="es-ES" smtClean="0"/>
          </a:p>
        </p:txBody>
      </p:sp>
      <p:sp>
        <p:nvSpPr>
          <p:cNvPr id="5124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E514C08-D0FF-4163-A1D4-107C047D4DCB}" type="slidenum">
              <a:rPr lang="es-ES" altLang="es-ES" smtClean="0">
                <a:solidFill>
                  <a:srgbClr val="000000"/>
                </a:solidFill>
              </a:rPr>
              <a:pPr/>
              <a:t>1</a:t>
            </a:fld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570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041A8-8E6C-43E6-8E24-9FEE4D7B0E6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34177396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79B3E-D97B-4FE5-9A82-C8346675F20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7059660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95451-B329-4CCB-A81B-3ADA1B3DF7F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4832267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B89CB-AE39-489C-8577-A615675FF72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63853098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D2A98-5D04-40A0-B308-2A7331E7005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6678763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E1152-C7DE-45A8-AEE6-54B0B44D581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7156649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6020C-41C4-4C49-871A-9FE3BBA13F0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8788001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ABE85-C47A-412A-B8CC-60748385A12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41769134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C9C1B-71A9-4B2F-B9E0-C2EDE44CDA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7621220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9F060-B8F5-49C9-B7CD-F5950C592DF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823549098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757C7-12A3-4579-A012-9D5F2B9E9FC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116600822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B4582-9716-496F-B007-4C208B8BEB5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97186993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BCD34-E453-478B-B0C7-96C62CFEF02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13423815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3176B-9596-47A9-9D19-47E820F4C17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41344814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3DC7E-666B-495A-892A-E6A64BBF071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1836138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E0F1B-C9B6-4443-BA38-FA88A97AEC9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1571720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198F0-7E91-477F-AEC9-47A6E89995C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61099048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0E15F-4140-488B-A7B4-378C4A29026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87989100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FE25D-162A-4954-B826-E9C7CD7137C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50607003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8D7E-1DB5-4DA5-8853-95A30C9B1C8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43774537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E5AD75-3D3F-4171-9528-342DC88C7BF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157575608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AD533-1A9A-46E0-AE7F-20B7B5651E5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28522000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68E2C-E9F7-45C6-8B03-F5912E2FB78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7522770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17A78-93F1-4407-BB6D-515BD6EB172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57780649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31179AF-0C10-46CD-ACDA-D4D9225454E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FE40EE5-19BF-4867-84A7-B84B8559277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9.xml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9.xml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3" name="coin.wav"/>
            </a:hlinkClick>
          </p:cNvPr>
          <p:cNvSpPr/>
          <p:nvPr/>
        </p:nvSpPr>
        <p:spPr>
          <a:xfrm>
            <a:off x="1403350" y="56610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4643438" y="5651500"/>
            <a:ext cx="28797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764704"/>
            <a:ext cx="6624736" cy="437232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INICIE EL PROGRAMA EXCEL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7" name="Imagen 9" descr="https://sosit-txartela.net/demonline/excelxpbasico/Imagenes/17tema1/Excel-Questao245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8" y="1484313"/>
            <a:ext cx="797877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554038" y="5300663"/>
            <a:ext cx="1857375" cy="576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 descr="https://sosit-txartela.net/demonline/excelxpbasico/Imagenes/17tema1/Excel-Questao245-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341438"/>
            <a:ext cx="8207375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ángulo 3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611188" y="3716338"/>
            <a:ext cx="3384550" cy="5762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 descr="https://sosit-txartela.net/demonline/excelxpbasico/Imagenes/17tema1/Excel-Questao245-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96975"/>
            <a:ext cx="820737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ángulo 2">
            <a:hlinkClick r:id="" action="ppaction://hlinkshowjump?jump=previousslide">
              <a:snd r:embed="rId3" name="applause.wav"/>
            </a:hlinkClick>
          </p:cNvPr>
          <p:cNvSpPr/>
          <p:nvPr/>
        </p:nvSpPr>
        <p:spPr>
          <a:xfrm>
            <a:off x="0" y="0"/>
            <a:ext cx="925195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4067175" y="1989138"/>
            <a:ext cx="208915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188913"/>
            <a:ext cx="7993062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 VENTANA DE EXCEL ¿CUÁL ES EL ELEMENTO RECUADRADO EN ROJO?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4305300"/>
            <a:ext cx="7993062" cy="4984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opciones generales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6218238"/>
            <a:ext cx="7993062" cy="4413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iconos Estándar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583238"/>
            <a:ext cx="7993063" cy="4953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Estado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2763" y="4927600"/>
            <a:ext cx="7991475" cy="515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herramientas de Formato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23" name="Picture 8" descr="https://sosit-txartela.net/demonline/excelxpbasico/Imagenes/17tema1/Excel-Questao25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057275"/>
            <a:ext cx="5268913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TIPO DE DATOS SE PUEDEN INTRODUCIR EN UNA CELDA EXCEL?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Texto, números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Texto, fecha, números, gráficos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Texto, fecha, números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Texto, números, gráficos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DE ESTAS ESTRUCTURAS ESTÁ INDICANDO EL NOMBRE DE UNA CELDA?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213100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CD12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373563"/>
            <a:ext cx="7993062" cy="6397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3AB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399088"/>
            <a:ext cx="7991475" cy="6842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A4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VISTA SE UTILIZA PARA VER CÓMO QUEDARÍA IMPRESA UNA HOJA EXCEL?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3840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Vista previa de salto de página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8475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Vista normal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1338" y="37306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Vista impresión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6604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INICIE EL PROGRAMA EXCEL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5" name="Imagen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79930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ángulo 1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1908175" y="1341438"/>
            <a:ext cx="1584325" cy="1079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9302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ACCEDE AL FICHERO EXCEL QUE APARECE ABIERTO?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9" name="Imagen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7993063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ángulo 9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Rectángulo 10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2411413" y="5013325"/>
            <a:ext cx="295275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88913"/>
            <a:ext cx="7993063" cy="882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07000"/>
              </a:lnSpc>
              <a:spcAft>
                <a:spcPts val="0"/>
              </a:spcAft>
              <a:defRPr/>
            </a:pPr>
            <a:r>
              <a:rPr lang="es-ES" sz="2400" b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SIN HACER USO DEL TECLADO, ¿CÓMO SE CIERRA EL PROGRAMA EXCEL?</a:t>
            </a:r>
            <a:endParaRPr lang="es-ES" sz="2400">
              <a:latin typeface="Arial" panose="020B0604020202020204" pitchFamily="34" charset="0"/>
              <a:ea typeface="Calibri" panose="020F0502020204030204" pitchFamily="34" charset="0"/>
            </a:endParaRPr>
          </a:p>
        </p:txBody>
      </p:sp>
      <p:pic>
        <p:nvPicPr>
          <p:cNvPr id="15363" name="Image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1341438"/>
            <a:ext cx="7964488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ángulo 3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Rectángulo 4">
            <a:hlinkClick r:id="" action="ppaction://hlinkshowjump?jump=nextslide">
              <a:snd r:embed="rId4" name="applause.wav"/>
            </a:hlinkClick>
          </p:cNvPr>
          <p:cNvSpPr/>
          <p:nvPr/>
        </p:nvSpPr>
        <p:spPr>
          <a:xfrm>
            <a:off x="8027988" y="1346200"/>
            <a:ext cx="431800" cy="431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15888"/>
            <a:ext cx="7993063" cy="649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 SE PUEDE CERRAR EL PROGRAMA EXCEL? 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4188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Doble clic (botón derecho del ratón) en el botón de la ventana Excel (sobre la barra de tareas)</a:t>
            </a: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88000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un clic (botón derecho del ratón) en el botón de la ventana Excel (sobre la barra de tareas) y opción “cerrar” del menú contextual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6237288"/>
            <a:ext cx="7991475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Doble clic (botón izquierdo del ratón) en el botón de la ventana Excel (sobre la barra de tareas)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222750"/>
            <a:ext cx="7991475" cy="574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 un clic (botón izquierdo del ratón) en el icono de acceso directo a Excel</a:t>
            </a:r>
          </a:p>
        </p:txBody>
      </p:sp>
      <p:pic>
        <p:nvPicPr>
          <p:cNvPr id="16391" name="Imagen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908050"/>
            <a:ext cx="5256213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115888"/>
            <a:ext cx="7993063" cy="649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LA VENTANA DE EXCEL ¿CUÁL ES EL ELEMENTO RECUADRADO EN ROJO?</a:t>
            </a:r>
            <a:endParaRPr lang="es-ES" sz="20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94188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tareas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88000"/>
            <a:ext cx="7993063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título </a:t>
            </a:r>
            <a:endParaRPr lang="es-ES" altLang="es-E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6237288"/>
            <a:ext cx="7991475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del sistema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4222750"/>
            <a:ext cx="7991475" cy="5746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Barra de la ventana</a:t>
            </a:r>
            <a:endParaRPr lang="es-ES" altLang="es-ES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415" name="Imagen 7" descr="https://sosit-txartela.net/demonline/excelxpbasico/Imagenes/17tema1/Excel-Questao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796925"/>
            <a:ext cx="5903913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2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272</Words>
  <Application>Microsoft Office PowerPoint</Application>
  <PresentationFormat>Presentación en pantalla (4:3)</PresentationFormat>
  <Paragraphs>35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 Light</vt:lpstr>
      <vt:lpstr>Calibri</vt:lpstr>
      <vt:lpstr>Office Theme</vt:lpstr>
      <vt:lpstr>2_Office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66</cp:revision>
  <dcterms:created xsi:type="dcterms:W3CDTF">2014-09-11T18:25:39Z</dcterms:created>
  <dcterms:modified xsi:type="dcterms:W3CDTF">2026-05-27T03:12:11Z</dcterms:modified>
</cp:coreProperties>
</file>