
<file path=[Content_Types].xml><?xml version="1.0" encoding="utf-8"?>
<Types xmlns="http://schemas.openxmlformats.org/package/2006/content-types">
  <Default Extension="png" ContentType="image/png"/>
  <Default Extension="wmf" ContentType="image/x-wmf"/>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16"/>
  </p:notesMasterIdLst>
  <p:sldIdLst>
    <p:sldId id="299" r:id="rId3"/>
    <p:sldId id="300" r:id="rId4"/>
    <p:sldId id="301" r:id="rId5"/>
    <p:sldId id="302" r:id="rId6"/>
    <p:sldId id="303" r:id="rId7"/>
    <p:sldId id="304" r:id="rId8"/>
    <p:sldId id="305" r:id="rId9"/>
    <p:sldId id="306" r:id="rId10"/>
    <p:sldId id="307" r:id="rId11"/>
    <p:sldId id="308" r:id="rId12"/>
    <p:sldId id="312" r:id="rId13"/>
    <p:sldId id="313" r:id="rId14"/>
    <p:sldId id="311" r:id="rId15"/>
  </p:sldIdLst>
  <p:sldSz cx="9144000" cy="6858000" type="screen4x3"/>
  <p:notesSz cx="6858000" cy="9144000"/>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248A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779" autoAdjust="0"/>
    <p:restoredTop sz="94660"/>
  </p:normalViewPr>
  <p:slideViewPr>
    <p:cSldViewPr>
      <p:cViewPr varScale="1">
        <p:scale>
          <a:sx n="70" d="100"/>
          <a:sy n="70" d="100"/>
        </p:scale>
        <p:origin x="528" y="72"/>
      </p:cViewPr>
      <p:guideLst>
        <p:guide orient="horz" pos="2160"/>
        <p:guide pos="2880"/>
      </p:guideLst>
    </p:cSldViewPr>
  </p:slideViewPr>
  <p:notesTextViewPr>
    <p:cViewPr>
      <p:scale>
        <a:sx n="100" d="100"/>
        <a:sy n="100" d="100"/>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panose="020B0604020202020204" pitchFamily="34" charset="0"/>
              </a:defRPr>
            </a:lvl1pPr>
          </a:lstStyle>
          <a:p>
            <a:pPr>
              <a:defRPr/>
            </a:pPr>
            <a:endParaRPr lang="es-ES"/>
          </a:p>
        </p:txBody>
      </p:sp>
      <p:sp>
        <p:nvSpPr>
          <p:cNvPr id="3076"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765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2765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2EA1F1B9-4F44-408A-BA68-7291175DFF44}" type="slidenum">
              <a:rPr lang="es-ES" altLang="es-ES"/>
              <a:pPr>
                <a:defRPr/>
              </a:pPr>
              <a:t>‹Nº›</a:t>
            </a:fld>
            <a:endParaRPr lang="es-ES" altLang="es-ES" dirty="0"/>
          </a:p>
        </p:txBody>
      </p:sp>
    </p:spTree>
    <p:extLst>
      <p:ext uri="{BB962C8B-B14F-4D97-AF65-F5344CB8AC3E}">
        <p14:creationId xmlns:p14="http://schemas.microsoft.com/office/powerpoint/2010/main" val="143569130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07FC41C0-DB0C-4ACE-8EA0-65A6907365ED}" type="slidenum">
              <a:rPr lang="es-ES" altLang="es-ES"/>
              <a:pPr>
                <a:defRPr/>
              </a:pPr>
              <a:t>‹Nº›</a:t>
            </a:fld>
            <a:endParaRPr lang="es-ES" altLang="es-ES" dirty="0"/>
          </a:p>
        </p:txBody>
      </p:sp>
    </p:spTree>
    <p:extLst>
      <p:ext uri="{BB962C8B-B14F-4D97-AF65-F5344CB8AC3E}">
        <p14:creationId xmlns:p14="http://schemas.microsoft.com/office/powerpoint/2010/main" val="976470998"/>
      </p:ext>
    </p:extLst>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888A685A-1F2D-40D7-8A29-F4B7157271A9}" type="slidenum">
              <a:rPr lang="es-ES" altLang="es-ES"/>
              <a:pPr>
                <a:defRPr/>
              </a:pPr>
              <a:t>‹Nº›</a:t>
            </a:fld>
            <a:endParaRPr lang="es-ES" altLang="es-ES" dirty="0"/>
          </a:p>
        </p:txBody>
      </p:sp>
    </p:spTree>
    <p:extLst>
      <p:ext uri="{BB962C8B-B14F-4D97-AF65-F5344CB8AC3E}">
        <p14:creationId xmlns:p14="http://schemas.microsoft.com/office/powerpoint/2010/main" val="114686485"/>
      </p:ext>
    </p:extLst>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4F4A04BE-C488-49FD-8236-FC9AF21BF046}" type="slidenum">
              <a:rPr lang="es-ES" altLang="es-ES"/>
              <a:pPr>
                <a:defRPr/>
              </a:pPr>
              <a:t>‹Nº›</a:t>
            </a:fld>
            <a:endParaRPr lang="es-ES" altLang="es-ES" dirty="0"/>
          </a:p>
        </p:txBody>
      </p:sp>
    </p:spTree>
    <p:extLst>
      <p:ext uri="{BB962C8B-B14F-4D97-AF65-F5344CB8AC3E}">
        <p14:creationId xmlns:p14="http://schemas.microsoft.com/office/powerpoint/2010/main" val="1868452683"/>
      </p:ext>
    </p:extLst>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74A74C5C-5C3D-4901-86AF-1B8F97B9A3DD}" type="slidenum">
              <a:rPr lang="es-ES" altLang="es-ES"/>
              <a:pPr>
                <a:defRPr/>
              </a:pPr>
              <a:t>‹Nº›</a:t>
            </a:fld>
            <a:endParaRPr lang="es-ES" altLang="es-ES" dirty="0"/>
          </a:p>
        </p:txBody>
      </p:sp>
    </p:spTree>
    <p:extLst>
      <p:ext uri="{BB962C8B-B14F-4D97-AF65-F5344CB8AC3E}">
        <p14:creationId xmlns:p14="http://schemas.microsoft.com/office/powerpoint/2010/main" val="1991156358"/>
      </p:ext>
    </p:extLst>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s-ES"/>
          </a:p>
        </p:txBody>
      </p:sp>
      <p:sp>
        <p:nvSpPr>
          <p:cNvPr id="8" name="Footer Placeholder 4"/>
          <p:cNvSpPr>
            <a:spLocks noGrp="1"/>
          </p:cNvSpPr>
          <p:nvPr>
            <p:ph type="ftr" sz="quarter" idx="11"/>
          </p:nvPr>
        </p:nvSpPr>
        <p:spPr/>
        <p:txBody>
          <a:bodyPr/>
          <a:lstStyle>
            <a:lvl1pPr>
              <a:defRPr/>
            </a:lvl1pPr>
          </a:lstStyle>
          <a:p>
            <a:pPr>
              <a:defRPr/>
            </a:pPr>
            <a:endParaRPr lang="es-ES"/>
          </a:p>
        </p:txBody>
      </p:sp>
      <p:sp>
        <p:nvSpPr>
          <p:cNvPr id="9" name="Slide Number Placeholder 5"/>
          <p:cNvSpPr>
            <a:spLocks noGrp="1"/>
          </p:cNvSpPr>
          <p:nvPr>
            <p:ph type="sldNum" sz="quarter" idx="12"/>
          </p:nvPr>
        </p:nvSpPr>
        <p:spPr/>
        <p:txBody>
          <a:bodyPr/>
          <a:lstStyle>
            <a:lvl1pPr>
              <a:defRPr/>
            </a:lvl1pPr>
          </a:lstStyle>
          <a:p>
            <a:pPr>
              <a:defRPr/>
            </a:pPr>
            <a:fld id="{C7CEE7E9-6614-432F-86AD-CB94FA1A81AF}" type="slidenum">
              <a:rPr lang="es-ES" altLang="es-ES"/>
              <a:pPr>
                <a:defRPr/>
              </a:pPr>
              <a:t>‹Nº›</a:t>
            </a:fld>
            <a:endParaRPr lang="es-ES" altLang="es-ES" dirty="0"/>
          </a:p>
        </p:txBody>
      </p:sp>
    </p:spTree>
    <p:extLst>
      <p:ext uri="{BB962C8B-B14F-4D97-AF65-F5344CB8AC3E}">
        <p14:creationId xmlns:p14="http://schemas.microsoft.com/office/powerpoint/2010/main" val="1491351229"/>
      </p:ext>
    </p:extLst>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3"/>
          <p:cNvSpPr>
            <a:spLocks noGrp="1"/>
          </p:cNvSpPr>
          <p:nvPr>
            <p:ph type="dt" sz="half" idx="10"/>
          </p:nvPr>
        </p:nvSpPr>
        <p:spPr/>
        <p:txBody>
          <a:bodyPr/>
          <a:lstStyle>
            <a:lvl1pPr>
              <a:defRPr/>
            </a:lvl1pPr>
          </a:lstStyle>
          <a:p>
            <a:pPr>
              <a:defRPr/>
            </a:pPr>
            <a:endParaRPr lang="es-ES"/>
          </a:p>
        </p:txBody>
      </p:sp>
      <p:sp>
        <p:nvSpPr>
          <p:cNvPr id="4" name="Footer Placeholder 4"/>
          <p:cNvSpPr>
            <a:spLocks noGrp="1"/>
          </p:cNvSpPr>
          <p:nvPr>
            <p:ph type="ftr" sz="quarter" idx="11"/>
          </p:nvPr>
        </p:nvSpPr>
        <p:spPr/>
        <p:txBody>
          <a:bodyPr/>
          <a:lstStyle>
            <a:lvl1pPr>
              <a:defRPr/>
            </a:lvl1pPr>
          </a:lstStyle>
          <a:p>
            <a:pPr>
              <a:defRPr/>
            </a:pPr>
            <a:endParaRPr lang="es-ES"/>
          </a:p>
        </p:txBody>
      </p:sp>
      <p:sp>
        <p:nvSpPr>
          <p:cNvPr id="5" name="Slide Number Placeholder 5"/>
          <p:cNvSpPr>
            <a:spLocks noGrp="1"/>
          </p:cNvSpPr>
          <p:nvPr>
            <p:ph type="sldNum" sz="quarter" idx="12"/>
          </p:nvPr>
        </p:nvSpPr>
        <p:spPr/>
        <p:txBody>
          <a:bodyPr/>
          <a:lstStyle>
            <a:lvl1pPr>
              <a:defRPr/>
            </a:lvl1pPr>
          </a:lstStyle>
          <a:p>
            <a:pPr>
              <a:defRPr/>
            </a:pPr>
            <a:fld id="{018A9A83-28CB-4D31-861D-E300662D795B}" type="slidenum">
              <a:rPr lang="es-ES" altLang="es-ES"/>
              <a:pPr>
                <a:defRPr/>
              </a:pPr>
              <a:t>‹Nº›</a:t>
            </a:fld>
            <a:endParaRPr lang="es-ES" altLang="es-ES" dirty="0"/>
          </a:p>
        </p:txBody>
      </p:sp>
    </p:spTree>
    <p:extLst>
      <p:ext uri="{BB962C8B-B14F-4D97-AF65-F5344CB8AC3E}">
        <p14:creationId xmlns:p14="http://schemas.microsoft.com/office/powerpoint/2010/main" val="3598184527"/>
      </p:ext>
    </p:extLst>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s-ES"/>
          </a:p>
        </p:txBody>
      </p:sp>
      <p:sp>
        <p:nvSpPr>
          <p:cNvPr id="3" name="Footer Placeholder 4"/>
          <p:cNvSpPr>
            <a:spLocks noGrp="1"/>
          </p:cNvSpPr>
          <p:nvPr>
            <p:ph type="ftr" sz="quarter" idx="11"/>
          </p:nvPr>
        </p:nvSpPr>
        <p:spPr/>
        <p:txBody>
          <a:bodyPr/>
          <a:lstStyle>
            <a:lvl1pPr>
              <a:defRPr/>
            </a:lvl1pPr>
          </a:lstStyle>
          <a:p>
            <a:pPr>
              <a:defRPr/>
            </a:pPr>
            <a:endParaRPr lang="es-ES"/>
          </a:p>
        </p:txBody>
      </p:sp>
      <p:sp>
        <p:nvSpPr>
          <p:cNvPr id="4" name="Slide Number Placeholder 5"/>
          <p:cNvSpPr>
            <a:spLocks noGrp="1"/>
          </p:cNvSpPr>
          <p:nvPr>
            <p:ph type="sldNum" sz="quarter" idx="12"/>
          </p:nvPr>
        </p:nvSpPr>
        <p:spPr/>
        <p:txBody>
          <a:bodyPr/>
          <a:lstStyle>
            <a:lvl1pPr>
              <a:defRPr/>
            </a:lvl1pPr>
          </a:lstStyle>
          <a:p>
            <a:pPr>
              <a:defRPr/>
            </a:pPr>
            <a:fld id="{B2CBFDE1-5D43-4ED5-85E1-B7EAC1DDA860}" type="slidenum">
              <a:rPr lang="es-ES" altLang="es-ES"/>
              <a:pPr>
                <a:defRPr/>
              </a:pPr>
              <a:t>‹Nº›</a:t>
            </a:fld>
            <a:endParaRPr lang="es-ES" altLang="es-ES" dirty="0"/>
          </a:p>
        </p:txBody>
      </p:sp>
    </p:spTree>
    <p:extLst>
      <p:ext uri="{BB962C8B-B14F-4D97-AF65-F5344CB8AC3E}">
        <p14:creationId xmlns:p14="http://schemas.microsoft.com/office/powerpoint/2010/main" val="4216791200"/>
      </p:ext>
    </p:extLst>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EB4F0082-5DFF-450D-AEC9-1F76DFCECA4A}" type="slidenum">
              <a:rPr lang="es-ES" altLang="es-ES"/>
              <a:pPr>
                <a:defRPr/>
              </a:pPr>
              <a:t>‹Nº›</a:t>
            </a:fld>
            <a:endParaRPr lang="es-ES" altLang="es-ES" dirty="0"/>
          </a:p>
        </p:txBody>
      </p:sp>
    </p:spTree>
    <p:extLst>
      <p:ext uri="{BB962C8B-B14F-4D97-AF65-F5344CB8AC3E}">
        <p14:creationId xmlns:p14="http://schemas.microsoft.com/office/powerpoint/2010/main" val="3537711380"/>
      </p:ext>
    </p:extLst>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dirty="0" smtClean="0"/>
              <a:t>Haga clic en el icono para agregar una imagen</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AA27A8EB-D36E-49E7-9A2A-44463D9A583F}" type="slidenum">
              <a:rPr lang="es-ES" altLang="es-ES"/>
              <a:pPr>
                <a:defRPr/>
              </a:pPr>
              <a:t>‹Nº›</a:t>
            </a:fld>
            <a:endParaRPr lang="es-ES" altLang="es-ES" dirty="0"/>
          </a:p>
        </p:txBody>
      </p:sp>
    </p:spTree>
    <p:extLst>
      <p:ext uri="{BB962C8B-B14F-4D97-AF65-F5344CB8AC3E}">
        <p14:creationId xmlns:p14="http://schemas.microsoft.com/office/powerpoint/2010/main" val="1360165230"/>
      </p:ext>
    </p:extLst>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4986F175-BCB1-4297-B1A0-A8D6270A741F}" type="slidenum">
              <a:rPr lang="es-ES" altLang="es-ES"/>
              <a:pPr>
                <a:defRPr/>
              </a:pPr>
              <a:t>‹Nº›</a:t>
            </a:fld>
            <a:endParaRPr lang="es-ES" altLang="es-ES" dirty="0"/>
          </a:p>
        </p:txBody>
      </p:sp>
    </p:spTree>
    <p:extLst>
      <p:ext uri="{BB962C8B-B14F-4D97-AF65-F5344CB8AC3E}">
        <p14:creationId xmlns:p14="http://schemas.microsoft.com/office/powerpoint/2010/main" val="1910407833"/>
      </p:ext>
    </p:extLst>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3CD4020D-A26A-45E1-AF78-DB1B55D763A1}" type="slidenum">
              <a:rPr lang="es-ES" altLang="es-ES"/>
              <a:pPr>
                <a:defRPr/>
              </a:pPr>
              <a:t>‹Nº›</a:t>
            </a:fld>
            <a:endParaRPr lang="es-ES" altLang="es-ES" dirty="0"/>
          </a:p>
        </p:txBody>
      </p:sp>
    </p:spTree>
    <p:extLst>
      <p:ext uri="{BB962C8B-B14F-4D97-AF65-F5344CB8AC3E}">
        <p14:creationId xmlns:p14="http://schemas.microsoft.com/office/powerpoint/2010/main" val="1872523827"/>
      </p:ext>
    </p:extLst>
  </p:cSld>
  <p:clrMapOvr>
    <a:masterClrMapping/>
  </p:clrMapOvr>
  <p:transition>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dgm">
  <p:cSld name="Título y diagrama u organigram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p>
            <a:r>
              <a:rPr lang="es-ES" smtClean="0"/>
              <a:t>Haga clic para modificar el estilo de título del patrón</a:t>
            </a:r>
            <a:endParaRPr lang="es-ES"/>
          </a:p>
        </p:txBody>
      </p:sp>
      <p:sp>
        <p:nvSpPr>
          <p:cNvPr id="3" name="Marcador de SmartArt 2"/>
          <p:cNvSpPr>
            <a:spLocks noGrp="1"/>
          </p:cNvSpPr>
          <p:nvPr>
            <p:ph type="dgm" idx="1"/>
          </p:nvPr>
        </p:nvSpPr>
        <p:spPr>
          <a:xfrm>
            <a:off x="457200" y="1600202"/>
            <a:ext cx="8229600" cy="4525963"/>
          </a:xfrm>
        </p:spPr>
        <p:txBody>
          <a:bodyPr rtlCol="0">
            <a:normAutofit/>
          </a:bodyPr>
          <a:lstStyle/>
          <a:p>
            <a:pPr lvl="0"/>
            <a:endParaRPr lang="es-ES" noProof="0" dirty="0" smtClean="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4D74D353-0D70-4BCA-9CEF-3E844517BB6C}" type="slidenum">
              <a:rPr lang="es-ES" altLang="es-ES"/>
              <a:pPr>
                <a:defRPr/>
              </a:pPr>
              <a:t>‹Nº›</a:t>
            </a:fld>
            <a:endParaRPr lang="es-ES" altLang="es-ES" dirty="0"/>
          </a:p>
        </p:txBody>
      </p:sp>
    </p:spTree>
    <p:extLst>
      <p:ext uri="{BB962C8B-B14F-4D97-AF65-F5344CB8AC3E}">
        <p14:creationId xmlns:p14="http://schemas.microsoft.com/office/powerpoint/2010/main" val="601614203"/>
      </p:ext>
    </p:extLst>
  </p:cSld>
  <p:clrMapOvr>
    <a:masterClrMapping/>
  </p:clrMapOvr>
  <p:transition>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918805B9-5220-42BE-9E78-3C164BE53D36}" type="slidenum">
              <a:rPr lang="es-ES" altLang="es-ES"/>
              <a:pPr>
                <a:defRPr/>
              </a:pPr>
              <a:t>‹Nº›</a:t>
            </a:fld>
            <a:endParaRPr lang="es-ES" altLang="es-ES" dirty="0"/>
          </a:p>
        </p:txBody>
      </p:sp>
    </p:spTree>
    <p:extLst>
      <p:ext uri="{BB962C8B-B14F-4D97-AF65-F5344CB8AC3E}">
        <p14:creationId xmlns:p14="http://schemas.microsoft.com/office/powerpoint/2010/main" val="834254171"/>
      </p:ext>
    </p:extLst>
  </p:cSld>
  <p:clrMapOvr>
    <a:masterClrMapping/>
  </p:clrMapOvr>
  <p:transition>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AF6B3FB5-9232-4074-9245-6EFEBC0DFD72}" type="slidenum">
              <a:rPr lang="es-ES" altLang="es-ES"/>
              <a:pPr>
                <a:defRPr/>
              </a:pPr>
              <a:t>‹Nº›</a:t>
            </a:fld>
            <a:endParaRPr lang="es-ES" altLang="es-ES" dirty="0"/>
          </a:p>
        </p:txBody>
      </p:sp>
    </p:spTree>
    <p:extLst>
      <p:ext uri="{BB962C8B-B14F-4D97-AF65-F5344CB8AC3E}">
        <p14:creationId xmlns:p14="http://schemas.microsoft.com/office/powerpoint/2010/main" val="2450000138"/>
      </p:ext>
    </p:extLst>
  </p:cSld>
  <p:clrMapOvr>
    <a:masterClrMapping/>
  </p:clrMapOvr>
  <p:transition>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4C2F2D6C-987E-496C-BDDF-8179A8E98F31}" type="slidenum">
              <a:rPr lang="es-ES" altLang="es-ES"/>
              <a:pPr>
                <a:defRPr/>
              </a:pPr>
              <a:t>‹Nº›</a:t>
            </a:fld>
            <a:endParaRPr lang="es-ES" altLang="es-ES" dirty="0"/>
          </a:p>
        </p:txBody>
      </p:sp>
    </p:spTree>
    <p:extLst>
      <p:ext uri="{BB962C8B-B14F-4D97-AF65-F5344CB8AC3E}">
        <p14:creationId xmlns:p14="http://schemas.microsoft.com/office/powerpoint/2010/main" val="420812211"/>
      </p:ext>
    </p:extLst>
  </p:cSld>
  <p:clrMapOvr>
    <a:masterClrMapping/>
  </p:clrMapOvr>
  <p:transition>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884F9364-34E6-4323-9C3D-F7346BA3E2EC}" type="slidenum">
              <a:rPr lang="es-ES" altLang="es-ES"/>
              <a:pPr>
                <a:defRPr/>
              </a:pPr>
              <a:t>‹Nº›</a:t>
            </a:fld>
            <a:endParaRPr lang="es-ES" altLang="es-ES" dirty="0"/>
          </a:p>
        </p:txBody>
      </p:sp>
    </p:spTree>
    <p:extLst>
      <p:ext uri="{BB962C8B-B14F-4D97-AF65-F5344CB8AC3E}">
        <p14:creationId xmlns:p14="http://schemas.microsoft.com/office/powerpoint/2010/main" val="1784630701"/>
      </p:ext>
    </p:extLst>
  </p:cSld>
  <p:clrMapOvr>
    <a:masterClrMapping/>
  </p:clrMapOvr>
  <p:transition>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s-ES"/>
          </a:p>
        </p:txBody>
      </p:sp>
      <p:sp>
        <p:nvSpPr>
          <p:cNvPr id="8" name="Footer Placeholder 4"/>
          <p:cNvSpPr>
            <a:spLocks noGrp="1"/>
          </p:cNvSpPr>
          <p:nvPr>
            <p:ph type="ftr" sz="quarter" idx="11"/>
          </p:nvPr>
        </p:nvSpPr>
        <p:spPr/>
        <p:txBody>
          <a:bodyPr/>
          <a:lstStyle>
            <a:lvl1pPr>
              <a:defRPr/>
            </a:lvl1pPr>
          </a:lstStyle>
          <a:p>
            <a:pPr>
              <a:defRPr/>
            </a:pPr>
            <a:endParaRPr lang="es-ES"/>
          </a:p>
        </p:txBody>
      </p:sp>
      <p:sp>
        <p:nvSpPr>
          <p:cNvPr id="9" name="Slide Number Placeholder 5"/>
          <p:cNvSpPr>
            <a:spLocks noGrp="1"/>
          </p:cNvSpPr>
          <p:nvPr>
            <p:ph type="sldNum" sz="quarter" idx="12"/>
          </p:nvPr>
        </p:nvSpPr>
        <p:spPr/>
        <p:txBody>
          <a:bodyPr/>
          <a:lstStyle>
            <a:lvl1pPr>
              <a:defRPr/>
            </a:lvl1pPr>
          </a:lstStyle>
          <a:p>
            <a:pPr>
              <a:defRPr/>
            </a:pPr>
            <a:fld id="{0B8AB4C8-6200-42A4-BCE9-92DED251D7FA}" type="slidenum">
              <a:rPr lang="es-ES" altLang="es-ES"/>
              <a:pPr>
                <a:defRPr/>
              </a:pPr>
              <a:t>‹Nº›</a:t>
            </a:fld>
            <a:endParaRPr lang="es-ES" altLang="es-ES" dirty="0"/>
          </a:p>
        </p:txBody>
      </p:sp>
    </p:spTree>
    <p:extLst>
      <p:ext uri="{BB962C8B-B14F-4D97-AF65-F5344CB8AC3E}">
        <p14:creationId xmlns:p14="http://schemas.microsoft.com/office/powerpoint/2010/main" val="269733233"/>
      </p:ext>
    </p:extLst>
  </p:cSld>
  <p:clrMapOvr>
    <a:masterClrMapping/>
  </p:clrMapOvr>
  <p:transition>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3"/>
          <p:cNvSpPr>
            <a:spLocks noGrp="1"/>
          </p:cNvSpPr>
          <p:nvPr>
            <p:ph type="dt" sz="half" idx="10"/>
          </p:nvPr>
        </p:nvSpPr>
        <p:spPr/>
        <p:txBody>
          <a:bodyPr/>
          <a:lstStyle>
            <a:lvl1pPr>
              <a:defRPr/>
            </a:lvl1pPr>
          </a:lstStyle>
          <a:p>
            <a:pPr>
              <a:defRPr/>
            </a:pPr>
            <a:endParaRPr lang="es-ES"/>
          </a:p>
        </p:txBody>
      </p:sp>
      <p:sp>
        <p:nvSpPr>
          <p:cNvPr id="4" name="Footer Placeholder 4"/>
          <p:cNvSpPr>
            <a:spLocks noGrp="1"/>
          </p:cNvSpPr>
          <p:nvPr>
            <p:ph type="ftr" sz="quarter" idx="11"/>
          </p:nvPr>
        </p:nvSpPr>
        <p:spPr/>
        <p:txBody>
          <a:bodyPr/>
          <a:lstStyle>
            <a:lvl1pPr>
              <a:defRPr/>
            </a:lvl1pPr>
          </a:lstStyle>
          <a:p>
            <a:pPr>
              <a:defRPr/>
            </a:pPr>
            <a:endParaRPr lang="es-ES"/>
          </a:p>
        </p:txBody>
      </p:sp>
      <p:sp>
        <p:nvSpPr>
          <p:cNvPr id="5" name="Slide Number Placeholder 5"/>
          <p:cNvSpPr>
            <a:spLocks noGrp="1"/>
          </p:cNvSpPr>
          <p:nvPr>
            <p:ph type="sldNum" sz="quarter" idx="12"/>
          </p:nvPr>
        </p:nvSpPr>
        <p:spPr/>
        <p:txBody>
          <a:bodyPr/>
          <a:lstStyle>
            <a:lvl1pPr>
              <a:defRPr/>
            </a:lvl1pPr>
          </a:lstStyle>
          <a:p>
            <a:pPr>
              <a:defRPr/>
            </a:pPr>
            <a:fld id="{B96B07FB-0DEF-47CC-9A7C-E1DC1275BC07}" type="slidenum">
              <a:rPr lang="es-ES" altLang="es-ES"/>
              <a:pPr>
                <a:defRPr/>
              </a:pPr>
              <a:t>‹Nº›</a:t>
            </a:fld>
            <a:endParaRPr lang="es-ES" altLang="es-ES" dirty="0"/>
          </a:p>
        </p:txBody>
      </p:sp>
    </p:spTree>
    <p:extLst>
      <p:ext uri="{BB962C8B-B14F-4D97-AF65-F5344CB8AC3E}">
        <p14:creationId xmlns:p14="http://schemas.microsoft.com/office/powerpoint/2010/main" val="3823712468"/>
      </p:ext>
    </p:extLst>
  </p:cSld>
  <p:clrMapOvr>
    <a:masterClrMapping/>
  </p:clrMapOvr>
  <p:transition>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s-ES"/>
          </a:p>
        </p:txBody>
      </p:sp>
      <p:sp>
        <p:nvSpPr>
          <p:cNvPr id="3" name="Footer Placeholder 4"/>
          <p:cNvSpPr>
            <a:spLocks noGrp="1"/>
          </p:cNvSpPr>
          <p:nvPr>
            <p:ph type="ftr" sz="quarter" idx="11"/>
          </p:nvPr>
        </p:nvSpPr>
        <p:spPr/>
        <p:txBody>
          <a:bodyPr/>
          <a:lstStyle>
            <a:lvl1pPr>
              <a:defRPr/>
            </a:lvl1pPr>
          </a:lstStyle>
          <a:p>
            <a:pPr>
              <a:defRPr/>
            </a:pPr>
            <a:endParaRPr lang="es-ES"/>
          </a:p>
        </p:txBody>
      </p:sp>
      <p:sp>
        <p:nvSpPr>
          <p:cNvPr id="4" name="Slide Number Placeholder 5"/>
          <p:cNvSpPr>
            <a:spLocks noGrp="1"/>
          </p:cNvSpPr>
          <p:nvPr>
            <p:ph type="sldNum" sz="quarter" idx="12"/>
          </p:nvPr>
        </p:nvSpPr>
        <p:spPr/>
        <p:txBody>
          <a:bodyPr/>
          <a:lstStyle>
            <a:lvl1pPr>
              <a:defRPr/>
            </a:lvl1pPr>
          </a:lstStyle>
          <a:p>
            <a:pPr>
              <a:defRPr/>
            </a:pPr>
            <a:fld id="{07707DC5-C279-4525-9858-8990B7ACF58B}" type="slidenum">
              <a:rPr lang="es-ES" altLang="es-ES"/>
              <a:pPr>
                <a:defRPr/>
              </a:pPr>
              <a:t>‹Nº›</a:t>
            </a:fld>
            <a:endParaRPr lang="es-ES" altLang="es-ES" dirty="0"/>
          </a:p>
        </p:txBody>
      </p:sp>
    </p:spTree>
    <p:extLst>
      <p:ext uri="{BB962C8B-B14F-4D97-AF65-F5344CB8AC3E}">
        <p14:creationId xmlns:p14="http://schemas.microsoft.com/office/powerpoint/2010/main" val="431593203"/>
      </p:ext>
    </p:extLst>
  </p:cSld>
  <p:clrMapOvr>
    <a:masterClrMapping/>
  </p:clrMapOvr>
  <p:transition>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2A6CC24A-735A-4D92-8F83-59B770E3595C}" type="slidenum">
              <a:rPr lang="es-ES" altLang="es-ES"/>
              <a:pPr>
                <a:defRPr/>
              </a:pPr>
              <a:t>‹Nº›</a:t>
            </a:fld>
            <a:endParaRPr lang="es-ES" altLang="es-ES" dirty="0"/>
          </a:p>
        </p:txBody>
      </p:sp>
    </p:spTree>
    <p:extLst>
      <p:ext uri="{BB962C8B-B14F-4D97-AF65-F5344CB8AC3E}">
        <p14:creationId xmlns:p14="http://schemas.microsoft.com/office/powerpoint/2010/main" val="1419840607"/>
      </p:ext>
    </p:extLst>
  </p:cSld>
  <p:clrMapOvr>
    <a:masterClrMapping/>
  </p:clrMapOvr>
  <p:transition>
    <p:rand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dirty="0" smtClean="0"/>
              <a:t>Haga clic en el icono para agregar una imagen</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9F90D313-EE59-4665-B975-8D2DBB9E70EE}" type="slidenum">
              <a:rPr lang="es-ES" altLang="es-ES"/>
              <a:pPr>
                <a:defRPr/>
              </a:pPr>
              <a:t>‹Nº›</a:t>
            </a:fld>
            <a:endParaRPr lang="es-ES" altLang="es-ES" dirty="0"/>
          </a:p>
        </p:txBody>
      </p:sp>
    </p:spTree>
    <p:extLst>
      <p:ext uri="{BB962C8B-B14F-4D97-AF65-F5344CB8AC3E}">
        <p14:creationId xmlns:p14="http://schemas.microsoft.com/office/powerpoint/2010/main" val="1705038850"/>
      </p:ext>
    </p:extLst>
  </p:cSld>
  <p:clrMapOvr>
    <a:masterClrMapping/>
  </p:clrMapOvr>
  <p:transition>
    <p:random/>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634265BE-6B3F-4B44-B96C-91B51BBF4A5A}" type="slidenum">
              <a:rPr lang="es-ES" altLang="es-ES"/>
              <a:pPr>
                <a:defRPr/>
              </a:pPr>
              <a:t>‹Nº›</a:t>
            </a:fld>
            <a:endParaRPr lang="es-ES" altLang="es-ES" dirty="0"/>
          </a:p>
        </p:txBody>
      </p:sp>
    </p:spTree>
    <p:extLst>
      <p:ext uri="{BB962C8B-B14F-4D97-AF65-F5344CB8AC3E}">
        <p14:creationId xmlns:p14="http://schemas.microsoft.com/office/powerpoint/2010/main" val="2371213092"/>
      </p:ext>
    </p:extLst>
  </p:cSld>
  <p:clrMapOvr>
    <a:masterClrMapping/>
  </p:clrMapOvr>
  <p:transition>
    <p:random/>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CF07A7A5-D46D-4D01-B0D0-EF08450D06CB}" type="slidenum">
              <a:rPr lang="es-ES" altLang="es-ES"/>
              <a:pPr>
                <a:defRPr/>
              </a:pPr>
              <a:t>‹Nº›</a:t>
            </a:fld>
            <a:endParaRPr lang="es-ES" altLang="es-ES" dirty="0"/>
          </a:p>
        </p:txBody>
      </p:sp>
    </p:spTree>
    <p:extLst>
      <p:ext uri="{BB962C8B-B14F-4D97-AF65-F5344CB8AC3E}">
        <p14:creationId xmlns:p14="http://schemas.microsoft.com/office/powerpoint/2010/main" val="4139104565"/>
      </p:ext>
    </p:extLst>
  </p:cSld>
  <p:clrMapOvr>
    <a:masterClrMapping/>
  </p:clrMapOvr>
  <p:transition>
    <p:random/>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dgm">
  <p:cSld name="Título y diagrama u organigram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p>
            <a:r>
              <a:rPr lang="es-ES" smtClean="0"/>
              <a:t>Haga clic para modificar el estilo de título del patrón</a:t>
            </a:r>
            <a:endParaRPr lang="es-ES"/>
          </a:p>
        </p:txBody>
      </p:sp>
      <p:sp>
        <p:nvSpPr>
          <p:cNvPr id="3" name="Marcador de SmartArt 2"/>
          <p:cNvSpPr>
            <a:spLocks noGrp="1"/>
          </p:cNvSpPr>
          <p:nvPr>
            <p:ph type="dgm" idx="1"/>
          </p:nvPr>
        </p:nvSpPr>
        <p:spPr>
          <a:xfrm>
            <a:off x="457200" y="1600202"/>
            <a:ext cx="8229600" cy="4525963"/>
          </a:xfrm>
        </p:spPr>
        <p:txBody>
          <a:bodyPr rtlCol="0">
            <a:normAutofit/>
          </a:bodyPr>
          <a:lstStyle/>
          <a:p>
            <a:pPr lvl="0"/>
            <a:endParaRPr lang="es-ES" noProof="0" dirty="0" smtClean="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FDF726F3-D190-4B6A-9C5F-D6551E63365E}" type="slidenum">
              <a:rPr lang="es-ES" altLang="es-ES"/>
              <a:pPr>
                <a:defRPr/>
              </a:pPr>
              <a:t>‹Nº›</a:t>
            </a:fld>
            <a:endParaRPr lang="es-ES" altLang="es-ES" dirty="0"/>
          </a:p>
        </p:txBody>
      </p:sp>
    </p:spTree>
    <p:extLst>
      <p:ext uri="{BB962C8B-B14F-4D97-AF65-F5344CB8AC3E}">
        <p14:creationId xmlns:p14="http://schemas.microsoft.com/office/powerpoint/2010/main" val="3192760990"/>
      </p:ext>
    </p:extLst>
  </p:cSld>
  <p:clrMapOvr>
    <a:masterClrMapping/>
  </p:clrMapOvr>
  <p:transition>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A248A3"/>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endParaRPr lang="en-US" altLang="es-ES" smtClean="0"/>
          </a:p>
        </p:txBody>
      </p:sp>
      <p:sp>
        <p:nvSpPr>
          <p:cNvPr id="1027"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n-US" altLang="es-E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prstClr val="black">
                    <a:tint val="75000"/>
                  </a:prstClr>
                </a:solidFill>
                <a:latin typeface="Arial" panose="020B0604020202020204" pitchFamily="34" charset="0"/>
              </a:defRPr>
            </a:lvl1pPr>
          </a:lstStyle>
          <a:p>
            <a:pPr>
              <a:defRPr/>
            </a:pPr>
            <a:endParaRPr lang="es-E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prstClr val="black">
                    <a:tint val="75000"/>
                  </a:prstClr>
                </a:solidFill>
                <a:latin typeface="Arial" panose="020B0604020202020204" pitchFamily="34" charset="0"/>
              </a:defRPr>
            </a:lvl1pPr>
          </a:lstStyle>
          <a:p>
            <a:pPr>
              <a:defRPr/>
            </a:pPr>
            <a:endParaRPr lang="es-E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a:defRPr/>
            </a:pPr>
            <a:fld id="{0F267905-2241-4AD6-9134-F82A2B8FCA9F}" type="slidenum">
              <a:rPr lang="es-ES" altLang="es-ES"/>
              <a:pPr>
                <a:defRPr/>
              </a:pPr>
              <a:t>‹Nº›</a:t>
            </a:fld>
            <a:endParaRPr lang="es-ES" altLang="es-ES" dirty="0"/>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transition>
    <p:random/>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A248A3"/>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endParaRPr lang="en-US" altLang="es-ES" smtClean="0"/>
          </a:p>
        </p:txBody>
      </p:sp>
      <p:sp>
        <p:nvSpPr>
          <p:cNvPr id="2051"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n-US" altLang="es-E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prstClr val="black">
                    <a:tint val="75000"/>
                  </a:prstClr>
                </a:solidFill>
                <a:latin typeface="Arial" panose="020B0604020202020204" pitchFamily="34" charset="0"/>
              </a:defRPr>
            </a:lvl1pPr>
          </a:lstStyle>
          <a:p>
            <a:pPr>
              <a:defRPr/>
            </a:pPr>
            <a:endParaRPr lang="es-E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prstClr val="black">
                    <a:tint val="75000"/>
                  </a:prstClr>
                </a:solidFill>
                <a:latin typeface="Arial" panose="020B0604020202020204" pitchFamily="34" charset="0"/>
              </a:defRPr>
            </a:lvl1pPr>
          </a:lstStyle>
          <a:p>
            <a:pPr>
              <a:defRPr/>
            </a:pPr>
            <a:endParaRPr lang="es-E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a:defRPr/>
            </a:pPr>
            <a:fld id="{A44DDA4C-52AC-4FCB-BDF7-701D16D30AAC}" type="slidenum">
              <a:rPr lang="es-ES" altLang="es-ES"/>
              <a:pPr>
                <a:defRPr/>
              </a:pPr>
              <a:t>‹Nº›</a:t>
            </a:fld>
            <a:endParaRPr lang="es-ES" altLang="es-ES" dirty="0"/>
          </a:p>
        </p:txBody>
      </p:sp>
    </p:spTree>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Lst>
  <p:transition>
    <p:random/>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1.gif"/><Relationship Id="rId4" Type="http://schemas.openxmlformats.org/officeDocument/2006/relationships/audio" Target="../media/audio2.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4.wav"/><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4.wav"/><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19.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ángulo redondeado 1">
            <a:hlinkClick r:id="rId2" action="ppaction://hlinksldjump">
              <a:snd r:embed="rId3" name="suction.wav"/>
            </a:hlinkClick>
          </p:cNvPr>
          <p:cNvSpPr/>
          <p:nvPr/>
        </p:nvSpPr>
        <p:spPr>
          <a:xfrm>
            <a:off x="1403350" y="4365625"/>
            <a:ext cx="2665413"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COMENZAR JUEGO</a:t>
            </a:r>
          </a:p>
        </p:txBody>
      </p:sp>
      <p:sp>
        <p:nvSpPr>
          <p:cNvPr id="5" name="Rectángulo redondeado 4">
            <a:hlinkClick r:id="" action="ppaction://hlinkshowjump?jump=nextslide">
              <a:snd r:embed="rId4" name="type.wav"/>
            </a:hlinkClick>
          </p:cNvPr>
          <p:cNvSpPr/>
          <p:nvPr/>
        </p:nvSpPr>
        <p:spPr>
          <a:xfrm>
            <a:off x="4427538" y="4365625"/>
            <a:ext cx="2881312"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INSTRUCCIONES</a:t>
            </a:r>
          </a:p>
        </p:txBody>
      </p:sp>
      <p:sp>
        <p:nvSpPr>
          <p:cNvPr id="6" name="Rectángulo redondeado 5">
            <a:hlinkClick r:id="" action="ppaction://hlinkshowjump?jump=endshow"/>
          </p:cNvPr>
          <p:cNvSpPr/>
          <p:nvPr/>
        </p:nvSpPr>
        <p:spPr>
          <a:xfrm>
            <a:off x="3240088" y="5661025"/>
            <a:ext cx="2663825"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SALIR DEL JUEGO</a:t>
            </a:r>
          </a:p>
        </p:txBody>
      </p:sp>
      <p:pic>
        <p:nvPicPr>
          <p:cNvPr id="4101" name="Imagen 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403350" y="55563"/>
            <a:ext cx="5905500" cy="3897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ítulo 3"/>
          <p:cNvSpPr>
            <a:spLocks noGrp="1"/>
          </p:cNvSpPr>
          <p:nvPr>
            <p:ph type="title"/>
          </p:nvPr>
        </p:nvSpPr>
        <p:spPr>
          <a:xfrm>
            <a:off x="628650" y="365125"/>
            <a:ext cx="7886700" cy="5943600"/>
          </a:xfrm>
          <a:solidFill>
            <a:schemeClr val="accent4">
              <a:lumMod val="40000"/>
              <a:lumOff val="60000"/>
            </a:schemeClr>
          </a:solidFill>
        </p:spPr>
        <p:txBody>
          <a:bodyPr rtlCol="0">
            <a:normAutofit/>
          </a:bodyPr>
          <a:lstStyle/>
          <a:p>
            <a:pPr eaLnBrk="1" fontAlgn="auto" hangingPunct="1">
              <a:spcAft>
                <a:spcPts val="0"/>
              </a:spcAft>
              <a:defRPr/>
            </a:pPr>
            <a:r>
              <a:rPr lang="es-ES" sz="2400" b="1" dirty="0" smtClean="0">
                <a:latin typeface="Arial" panose="020B0604020202020204" pitchFamily="34" charset="0"/>
                <a:cs typeface="Arial" panose="020B0604020202020204" pitchFamily="34" charset="0"/>
              </a:rPr>
              <a:t>-</a:t>
            </a:r>
            <a:r>
              <a:rPr lang="es-ES" sz="2400" b="1" dirty="0">
                <a:solidFill>
                  <a:prstClr val="black"/>
                </a:solidFill>
                <a:latin typeface="Arial" panose="020B0604020202020204" pitchFamily="34" charset="0"/>
                <a:cs typeface="Arial" panose="020B0604020202020204" pitchFamily="34" charset="0"/>
              </a:rPr>
              <a:t>SI NO ACIERTAS VUELVES A LA PREGUNTA </a:t>
            </a:r>
            <a:r>
              <a:rPr lang="es-ES" sz="2400" b="1" dirty="0" smtClean="0">
                <a:solidFill>
                  <a:prstClr val="black"/>
                </a:solidFill>
                <a:latin typeface="Arial" panose="020B0604020202020204" pitchFamily="34" charset="0"/>
                <a:cs typeface="Arial" panose="020B0604020202020204" pitchFamily="34" charset="0"/>
              </a:rPr>
              <a:t>  </a:t>
            </a:r>
            <a:br>
              <a:rPr lang="es-ES" sz="2400" b="1" dirty="0" smtClean="0">
                <a:solidFill>
                  <a:prstClr val="black"/>
                </a:solidFill>
                <a:latin typeface="Arial" panose="020B0604020202020204" pitchFamily="34" charset="0"/>
                <a:cs typeface="Arial" panose="020B0604020202020204" pitchFamily="34" charset="0"/>
              </a:rPr>
            </a:br>
            <a:r>
              <a:rPr lang="es-ES" sz="2400" b="1" dirty="0">
                <a:solidFill>
                  <a:prstClr val="black"/>
                </a:solidFill>
                <a:latin typeface="Arial" panose="020B0604020202020204" pitchFamily="34" charset="0"/>
                <a:cs typeface="Arial" panose="020B0604020202020204" pitchFamily="34" charset="0"/>
              </a:rPr>
              <a:t> </a:t>
            </a:r>
            <a:r>
              <a:rPr lang="es-ES" sz="2400" b="1" dirty="0" smtClean="0">
                <a:solidFill>
                  <a:prstClr val="black"/>
                </a:solidFill>
                <a:latin typeface="Arial" panose="020B0604020202020204" pitchFamily="34" charset="0"/>
                <a:cs typeface="Arial" panose="020B0604020202020204" pitchFamily="34" charset="0"/>
              </a:rPr>
              <a:t>ANTERIOR</a:t>
            </a:r>
            <a:r>
              <a:rPr lang="es-ES" sz="2400" b="1" dirty="0">
                <a:solidFill>
                  <a:prstClr val="black"/>
                </a:solidFill>
                <a:latin typeface="Arial" panose="020B0604020202020204" pitchFamily="34" charset="0"/>
                <a:cs typeface="Arial" panose="020B0604020202020204" pitchFamily="34" charset="0"/>
              </a:rPr>
              <a:t/>
            </a:r>
            <a:br>
              <a:rPr lang="es-ES" sz="2400" b="1" dirty="0">
                <a:solidFill>
                  <a:prstClr val="black"/>
                </a:solidFill>
                <a:latin typeface="Arial" panose="020B0604020202020204" pitchFamily="34" charset="0"/>
                <a:cs typeface="Arial" panose="020B0604020202020204" pitchFamily="34" charset="0"/>
              </a:rPr>
            </a:br>
            <a:r>
              <a:rPr lang="es-ES" sz="2400" b="1" dirty="0">
                <a:solidFill>
                  <a:prstClr val="black"/>
                </a:solidFill>
                <a:latin typeface="Arial" panose="020B0604020202020204" pitchFamily="34" charset="0"/>
                <a:cs typeface="Arial" panose="020B0604020202020204" pitchFamily="34" charset="0"/>
              </a:rPr>
              <a:t>-SI APARECE UNA IMAGEN CLIKA AL RATON</a:t>
            </a:r>
            <a:br>
              <a:rPr lang="es-ES" sz="2400" b="1" dirty="0">
                <a:solidFill>
                  <a:prstClr val="black"/>
                </a:solidFill>
                <a:latin typeface="Arial" panose="020B0604020202020204" pitchFamily="34" charset="0"/>
                <a:cs typeface="Arial" panose="020B0604020202020204" pitchFamily="34" charset="0"/>
              </a:rPr>
            </a:br>
            <a:r>
              <a:rPr lang="es-ES" sz="2400" b="1" dirty="0" smtClean="0">
                <a:latin typeface="Arial" panose="020B0604020202020204" pitchFamily="34" charset="0"/>
                <a:cs typeface="Arial" panose="020B0604020202020204" pitchFamily="34" charset="0"/>
              </a:rPr>
              <a:t/>
            </a:r>
            <a:br>
              <a:rPr lang="es-ES" sz="2400" b="1" dirty="0" smtClean="0">
                <a:latin typeface="Arial" panose="020B0604020202020204" pitchFamily="34" charset="0"/>
                <a:cs typeface="Arial" panose="020B0604020202020204" pitchFamily="34" charset="0"/>
              </a:rPr>
            </a:br>
            <a:r>
              <a:rPr lang="es-ES" sz="2400" b="1" dirty="0">
                <a:latin typeface="Arial" panose="020B0604020202020204" pitchFamily="34" charset="0"/>
                <a:cs typeface="Arial" panose="020B0604020202020204" pitchFamily="34" charset="0"/>
              </a:rPr>
              <a:t> </a:t>
            </a:r>
            <a:r>
              <a:rPr lang="es-ES" sz="2400" b="1" dirty="0" smtClean="0">
                <a:latin typeface="Arial" panose="020B0604020202020204" pitchFamily="34" charset="0"/>
                <a:cs typeface="Arial" panose="020B0604020202020204" pitchFamily="34" charset="0"/>
              </a:rPr>
              <a:t>                           </a:t>
            </a:r>
            <a:r>
              <a:rPr lang="es-ES" b="1" dirty="0" smtClean="0">
                <a:solidFill>
                  <a:srgbClr val="FF0000"/>
                </a:solidFill>
                <a:latin typeface="Arial" panose="020B0604020202020204" pitchFamily="34" charset="0"/>
                <a:cs typeface="Arial" panose="020B0604020202020204" pitchFamily="34" charset="0"/>
              </a:rPr>
              <a:t>SUERTE</a:t>
            </a:r>
            <a:endParaRPr lang="es-ES" b="1" dirty="0">
              <a:solidFill>
                <a:srgbClr val="FF0000"/>
              </a:solidFill>
              <a:latin typeface="Arial" panose="020B0604020202020204" pitchFamily="34" charset="0"/>
              <a:cs typeface="Arial" panose="020B0604020202020204" pitchFamily="34" charset="0"/>
            </a:endParaRPr>
          </a:p>
        </p:txBody>
      </p:sp>
      <p:sp>
        <p:nvSpPr>
          <p:cNvPr id="5" name="Flecha derecha 4"/>
          <p:cNvSpPr/>
          <p:nvPr/>
        </p:nvSpPr>
        <p:spPr>
          <a:xfrm>
            <a:off x="6011863" y="5229225"/>
            <a:ext cx="2305050" cy="75565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dirty="0">
                <a:solidFill>
                  <a:prstClr val="black"/>
                </a:solidFill>
              </a:rPr>
              <a:t>COMENZAR</a:t>
            </a:r>
          </a:p>
        </p:txBody>
      </p:sp>
      <p:sp>
        <p:nvSpPr>
          <p:cNvPr id="8" name="Flecha izquierda 7">
            <a:hlinkClick r:id="" action="ppaction://hlinkshowjump?jump=firstslide"/>
          </p:cNvPr>
          <p:cNvSpPr/>
          <p:nvPr/>
        </p:nvSpPr>
        <p:spPr>
          <a:xfrm>
            <a:off x="1331913" y="5192713"/>
            <a:ext cx="2303462" cy="792162"/>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dirty="0">
                <a:solidFill>
                  <a:prstClr val="black"/>
                </a:solidFill>
              </a:rPr>
              <a:t>SALIR</a:t>
            </a:r>
          </a:p>
        </p:txBody>
      </p:sp>
    </p:spTree>
  </p:cSld>
  <p:clrMapOvr>
    <a:masterClrMapping/>
  </p:clrMapOvr>
  <p:transition>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39750" y="411163"/>
            <a:ext cx="7993063" cy="115093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a:ln w="0"/>
                <a:solidFill>
                  <a:prstClr val="black"/>
                </a:solidFill>
                <a:latin typeface="Arial" panose="020B0604020202020204" pitchFamily="34" charset="0"/>
                <a:cs typeface="Arial" panose="020B0604020202020204" pitchFamily="34" charset="0"/>
              </a:rPr>
              <a:t>¿QUÉ VENTAJA FUNDAMENTAL PRESENTA EL COMPRESOR DE MEMBRANA RESPECTO AL DE EMBOLO?</a:t>
            </a:r>
            <a:endParaRPr lang="es-ES" sz="2400" b="1" dirty="0">
              <a:ln w="0"/>
              <a:solidFill>
                <a:prstClr val="black"/>
              </a:solidFill>
              <a:latin typeface="Arial" panose="020B0604020202020204" pitchFamily="34" charset="0"/>
              <a:cs typeface="Arial" panose="020B0604020202020204" pitchFamily="34" charset="0"/>
            </a:endParaRPr>
          </a:p>
        </p:txBody>
      </p:sp>
      <p:sp>
        <p:nvSpPr>
          <p:cNvPr id="21" name="20 Rectángulo redondeado">
            <a:hlinkClick r:id="" action="ppaction://hlinkshowjump?jump=previousslide">
              <a:snd r:embed="rId2" name="explode.wav"/>
            </a:hlinkClick>
          </p:cNvPr>
          <p:cNvSpPr/>
          <p:nvPr/>
        </p:nvSpPr>
        <p:spPr>
          <a:xfrm>
            <a:off x="539749" y="1938338"/>
            <a:ext cx="7993063" cy="71437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Es mucho menos ruidoso.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2" name="21 Rectángulo redondeado">
            <a:hlinkClick r:id="" action="ppaction://hlinkshowjump?jump=nextslide">
              <a:snd r:embed="rId3" name="applause.wav"/>
            </a:hlinkClick>
          </p:cNvPr>
          <p:cNvSpPr/>
          <p:nvPr/>
        </p:nvSpPr>
        <p:spPr>
          <a:xfrm>
            <a:off x="539750" y="2924945"/>
            <a:ext cx="7993063" cy="1367656"/>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a:solidFill>
                  <a:prstClr val="black"/>
                </a:solidFill>
                <a:latin typeface="Arial" panose="020B0604020202020204" pitchFamily="34" charset="0"/>
                <a:cs typeface="Arial" panose="020B0604020202020204" pitchFamily="34" charset="0"/>
              </a:rPr>
              <a:t>El aire no entra en contacto con las piezas mecánicas de los mecanismos en movimiento, y por tanto, no se contamina del aceite de lubricación de tales piezas del compresor.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3" name="22 Rectángulo redondeado">
            <a:hlinkClick r:id="" action="ppaction://hlinkshowjump?jump=previousslide">
              <a:snd r:embed="rId2" name="explode.wav"/>
            </a:hlinkClick>
          </p:cNvPr>
          <p:cNvSpPr/>
          <p:nvPr/>
        </p:nvSpPr>
        <p:spPr>
          <a:xfrm>
            <a:off x="539750" y="4565650"/>
            <a:ext cx="7993063" cy="64770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Permite suministrar un gran caudal de fluido pero a baja presión.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4" name="23 Rectángulo redondeado">
            <a:hlinkClick r:id="" action="ppaction://hlinkshowjump?jump=previousslide">
              <a:snd r:embed="rId2" name="explode.wav"/>
            </a:hlinkClick>
          </p:cNvPr>
          <p:cNvSpPr/>
          <p:nvPr/>
        </p:nvSpPr>
        <p:spPr>
          <a:xfrm>
            <a:off x="541338" y="5589588"/>
            <a:ext cx="7991475" cy="71913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No necesita ningún tipo de refrigeración. </a:t>
            </a:r>
            <a:endParaRPr lang="es-ES" altLang="es-ES" sz="2400" dirty="0">
              <a:solidFill>
                <a:prstClr val="black"/>
              </a:solidFill>
              <a:latin typeface="Arial" panose="020B0604020202020204" pitchFamily="34" charset="0"/>
              <a:cs typeface="Arial" panose="020B0604020202020204" pitchFamily="34" charset="0"/>
            </a:endParaRPr>
          </a:p>
        </p:txBody>
      </p:sp>
    </p:spTree>
  </p:cSld>
  <p:clrMapOvr>
    <a:masterClrMapping/>
  </p:clrMapOvr>
  <p:transition>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39750" y="396875"/>
            <a:ext cx="7993063" cy="1150938"/>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a:ln w="0"/>
                <a:solidFill>
                  <a:prstClr val="black"/>
                </a:solidFill>
                <a:latin typeface="Arial" panose="020B0604020202020204" pitchFamily="34" charset="0"/>
                <a:cs typeface="Arial" panose="020B0604020202020204" pitchFamily="34" charset="0"/>
              </a:rPr>
              <a:t>LOS CAUDALES SUMINISTRADOS POR LOS COMPRESORES DE TORNILLO OSCILAN ENTRE LOS: </a:t>
            </a:r>
            <a:endParaRPr lang="es-ES" sz="2400" b="1" dirty="0">
              <a:ln w="0"/>
              <a:solidFill>
                <a:prstClr val="black"/>
              </a:solidFill>
              <a:latin typeface="Arial" panose="020B0604020202020204" pitchFamily="34" charset="0"/>
              <a:cs typeface="Arial" panose="020B0604020202020204" pitchFamily="34" charset="0"/>
            </a:endParaRPr>
          </a:p>
        </p:txBody>
      </p:sp>
      <p:sp>
        <p:nvSpPr>
          <p:cNvPr id="21" name="20 Rectángulo redondeado">
            <a:hlinkClick r:id="" action="ppaction://hlinkshowjump?jump=previousslide">
              <a:snd r:embed="rId2" name="explode.wav"/>
            </a:hlinkClick>
          </p:cNvPr>
          <p:cNvSpPr/>
          <p:nvPr/>
        </p:nvSpPr>
        <p:spPr>
          <a:xfrm>
            <a:off x="554038" y="2384425"/>
            <a:ext cx="7993062" cy="64770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a:solidFill>
                  <a:prstClr val="black"/>
                </a:solidFill>
                <a:latin typeface="Arial" panose="020B0604020202020204" pitchFamily="34" charset="0"/>
                <a:cs typeface="Arial" panose="020B0604020202020204" pitchFamily="34" charset="0"/>
              </a:rPr>
              <a:t>6 y los 11 m³/min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2" name="21 Rectángulo redondeado">
            <a:hlinkClick r:id="" action="ppaction://hlinkshowjump?jump=nextslide">
              <a:snd r:embed="rId3" name="applause.wav"/>
            </a:hlinkClick>
          </p:cNvPr>
          <p:cNvSpPr/>
          <p:nvPr/>
        </p:nvSpPr>
        <p:spPr>
          <a:xfrm>
            <a:off x="554038" y="3551238"/>
            <a:ext cx="7993062" cy="63817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a:solidFill>
                  <a:prstClr val="black"/>
                </a:solidFill>
                <a:latin typeface="Arial" panose="020B0604020202020204" pitchFamily="34" charset="0"/>
                <a:cs typeface="Arial" panose="020B0604020202020204" pitchFamily="34" charset="0"/>
              </a:rPr>
              <a:t>3 y los 8 m³/min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3" name="22 Rectángulo redondeado">
            <a:hlinkClick r:id="" action="ppaction://hlinkshowjump?jump=previousslide">
              <a:snd r:embed="rId2" name="explode.wav"/>
            </a:hlinkClick>
          </p:cNvPr>
          <p:cNvSpPr/>
          <p:nvPr/>
        </p:nvSpPr>
        <p:spPr>
          <a:xfrm>
            <a:off x="558800" y="4706938"/>
            <a:ext cx="7993063" cy="5937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a:solidFill>
                  <a:prstClr val="black"/>
                </a:solidFill>
                <a:latin typeface="Arial" panose="020B0604020202020204" pitchFamily="34" charset="0"/>
                <a:cs typeface="Arial" panose="020B0604020202020204" pitchFamily="34" charset="0"/>
              </a:rPr>
              <a:t>4 y los 9 m³/min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4" name="23 Rectángulo redondeado">
            <a:hlinkClick r:id="" action="ppaction://hlinkshowjump?jump=previousslide">
              <a:snd r:embed="rId2" name="explode.wav"/>
            </a:hlinkClick>
          </p:cNvPr>
          <p:cNvSpPr/>
          <p:nvPr/>
        </p:nvSpPr>
        <p:spPr>
          <a:xfrm>
            <a:off x="541338" y="5805488"/>
            <a:ext cx="7991475" cy="64770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a:solidFill>
                  <a:prstClr val="black"/>
                </a:solidFill>
                <a:latin typeface="Arial" panose="020B0604020202020204" pitchFamily="34" charset="0"/>
                <a:cs typeface="Arial" panose="020B0604020202020204" pitchFamily="34" charset="0"/>
              </a:rPr>
              <a:t>5 y los 10 m³/min </a:t>
            </a:r>
            <a:endParaRPr lang="es-ES" altLang="es-ES" sz="2400" dirty="0">
              <a:solidFill>
                <a:prstClr val="black"/>
              </a:solidFill>
              <a:latin typeface="Arial" panose="020B0604020202020204" pitchFamily="34" charset="0"/>
              <a:cs typeface="Arial" panose="020B0604020202020204" pitchFamily="34" charset="0"/>
            </a:endParaRPr>
          </a:p>
        </p:txBody>
      </p:sp>
    </p:spTree>
  </p:cSld>
  <p:clrMapOvr>
    <a:masterClrMapping/>
  </p:clrMapOvr>
  <p:transition>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22288" y="188640"/>
            <a:ext cx="7993062" cy="1800199"/>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b="1" dirty="0">
                <a:ln w="0"/>
                <a:solidFill>
                  <a:prstClr val="black"/>
                </a:solidFill>
                <a:latin typeface="Arial" panose="020B0604020202020204" pitchFamily="34" charset="0"/>
                <a:cs typeface="Arial" panose="020B0604020202020204" pitchFamily="34" charset="0"/>
              </a:rPr>
              <a:t>PARA CALCULAR EL VOLUMEN DEL DEPOSITO PRINCIPAL DE AIRE A PRESIÓN PROVENIENTE DE UN COMPRESOR, SE PUEDE USAR LA SIGUIENTE FORMULA  V = K· </a:t>
            </a:r>
            <a:r>
              <a:rPr lang="es-ES" b="1" dirty="0" smtClean="0">
                <a:ln w="0"/>
                <a:solidFill>
                  <a:prstClr val="black"/>
                </a:solidFill>
                <a:latin typeface="Arial" panose="020B0604020202020204" pitchFamily="34" charset="0"/>
                <a:cs typeface="Arial" panose="020B0604020202020204" pitchFamily="34" charset="0"/>
              </a:rPr>
              <a:t>Q, </a:t>
            </a:r>
            <a:r>
              <a:rPr lang="es-ES" b="1" dirty="0">
                <a:ln w="0"/>
                <a:solidFill>
                  <a:prstClr val="black"/>
                </a:solidFill>
                <a:latin typeface="Arial" panose="020B0604020202020204" pitchFamily="34" charset="0"/>
                <a:cs typeface="Arial" panose="020B0604020202020204" pitchFamily="34" charset="0"/>
              </a:rPr>
              <a:t>SIENDO V EL VOLUMEN DEL DEPOSITO EN </a:t>
            </a:r>
            <a:r>
              <a:rPr lang="es-ES" b="1" dirty="0" smtClean="0">
                <a:ln w="0"/>
                <a:solidFill>
                  <a:prstClr val="black"/>
                </a:solidFill>
                <a:latin typeface="Arial" panose="020B0604020202020204" pitchFamily="34" charset="0"/>
                <a:cs typeface="Arial" panose="020B0604020202020204" pitchFamily="34" charset="0"/>
              </a:rPr>
              <a:t>M³, </a:t>
            </a:r>
            <a:r>
              <a:rPr lang="es-ES" b="1" dirty="0">
                <a:ln w="0"/>
                <a:solidFill>
                  <a:prstClr val="black"/>
                </a:solidFill>
                <a:latin typeface="Arial" panose="020B0604020202020204" pitchFamily="34" charset="0"/>
                <a:cs typeface="Arial" panose="020B0604020202020204" pitchFamily="34" charset="0"/>
              </a:rPr>
              <a:t>K UNA CONSTANTE Y Q CAUDAL DEL COMPRESOR EN M³/MIN. ¿ENTRE QUE VALORES VARIA LA CONSTANTE K? </a:t>
            </a:r>
            <a:endParaRPr lang="es-ES" b="1" dirty="0">
              <a:ln w="0"/>
              <a:solidFill>
                <a:prstClr val="black"/>
              </a:solidFill>
              <a:latin typeface="Arial" panose="020B0604020202020204" pitchFamily="34" charset="0"/>
              <a:cs typeface="Arial" panose="020B0604020202020204" pitchFamily="34" charset="0"/>
            </a:endParaRPr>
          </a:p>
        </p:txBody>
      </p:sp>
      <p:sp>
        <p:nvSpPr>
          <p:cNvPr id="21" name="20 Rectángulo redondeado">
            <a:hlinkClick r:id="" action="ppaction://hlinkshowjump?jump=nextslide">
              <a:snd r:embed="rId2" name="applause.wav"/>
            </a:hlinkClick>
          </p:cNvPr>
          <p:cNvSpPr/>
          <p:nvPr/>
        </p:nvSpPr>
        <p:spPr>
          <a:xfrm>
            <a:off x="539750" y="2205038"/>
            <a:ext cx="7993063" cy="7207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Entre 0,2 y 0,4.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2" name="21 Rectángulo redondeado">
            <a:hlinkClick r:id="" action="ppaction://hlinkshowjump?jump=previousslide">
              <a:snd r:embed="rId3" name="explode.wav"/>
            </a:hlinkClick>
          </p:cNvPr>
          <p:cNvSpPr/>
          <p:nvPr/>
        </p:nvSpPr>
        <p:spPr>
          <a:xfrm>
            <a:off x="539750" y="3365500"/>
            <a:ext cx="7993063" cy="73977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Entre 0,3 y 0,5.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3" name="22 Rectángulo redondeado">
            <a:hlinkClick r:id="" action="ppaction://hlinkshowjump?jump=previousslide">
              <a:snd r:embed="rId3" name="explode.wav"/>
            </a:hlinkClick>
          </p:cNvPr>
          <p:cNvSpPr/>
          <p:nvPr/>
        </p:nvSpPr>
        <p:spPr>
          <a:xfrm>
            <a:off x="539750" y="4481513"/>
            <a:ext cx="7993063" cy="7207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Entre 1 y 2.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4" name="23 Rectángulo redondeado">
            <a:hlinkClick r:id="" action="ppaction://hlinkshowjump?jump=previousslide">
              <a:snd r:embed="rId3" name="explode.wav"/>
            </a:hlinkClick>
          </p:cNvPr>
          <p:cNvSpPr/>
          <p:nvPr/>
        </p:nvSpPr>
        <p:spPr>
          <a:xfrm>
            <a:off x="520700" y="5589588"/>
            <a:ext cx="7991475" cy="71913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Entre 0,5 y 0,7. </a:t>
            </a:r>
            <a:endParaRPr lang="es-ES" altLang="es-ES" sz="2400" dirty="0">
              <a:solidFill>
                <a:prstClr val="black"/>
              </a:solidFill>
              <a:latin typeface="Arial" panose="020B0604020202020204" pitchFamily="34" charset="0"/>
              <a:cs typeface="Arial" panose="020B0604020202020204" pitchFamily="34" charset="0"/>
            </a:endParaRPr>
          </a:p>
        </p:txBody>
      </p:sp>
    </p:spTree>
  </p:cSld>
  <p:clrMapOvr>
    <a:masterClrMapping/>
  </p:clrMapOvr>
  <p:transition>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12763" y="333375"/>
            <a:ext cx="7993062" cy="177800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a:ln w="0"/>
                <a:solidFill>
                  <a:prstClr val="black"/>
                </a:solidFill>
                <a:latin typeface="Arial" panose="020B0604020202020204" pitchFamily="34" charset="0"/>
                <a:cs typeface="Arial" panose="020B0604020202020204" pitchFamily="34" charset="0"/>
              </a:rPr>
              <a:t>¿QUÉ NOMBRE RECIBEN LAS VÁLVULAS QUE CAPTAN LA ENERGÍA NEUMÁTICA PARA ALIMENTAR A LOS CONSUMIDORES? </a:t>
            </a:r>
            <a:endParaRPr lang="es-ES" sz="2400" b="1" dirty="0">
              <a:ln w="0"/>
              <a:solidFill>
                <a:prstClr val="black"/>
              </a:solidFill>
              <a:latin typeface="Arial" panose="020B0604020202020204" pitchFamily="34" charset="0"/>
              <a:cs typeface="Arial" panose="020B0604020202020204" pitchFamily="34" charset="0"/>
            </a:endParaRPr>
          </a:p>
        </p:txBody>
      </p:sp>
      <p:sp>
        <p:nvSpPr>
          <p:cNvPr id="21" name="20 Rectángulo redondeado">
            <a:hlinkClick r:id="" action="ppaction://hlinkshowjump?jump=previousslide">
              <a:snd r:embed="rId2" name="explode.wav"/>
            </a:hlinkClick>
          </p:cNvPr>
          <p:cNvSpPr/>
          <p:nvPr/>
        </p:nvSpPr>
        <p:spPr>
          <a:xfrm>
            <a:off x="514350" y="2708275"/>
            <a:ext cx="7993063" cy="78581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Válvulas de choque.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2" name="21 Rectángulo redondeado">
            <a:hlinkClick r:id="" action="ppaction://hlinkshowjump?jump=previousslide">
              <a:snd r:embed="rId2" name="explode.wav"/>
            </a:hlinkClick>
          </p:cNvPr>
          <p:cNvSpPr/>
          <p:nvPr/>
        </p:nvSpPr>
        <p:spPr>
          <a:xfrm>
            <a:off x="514350" y="3789363"/>
            <a:ext cx="7993063" cy="76517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Válvulas de presión.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3" name="22 Rectángulo redondeado">
            <a:hlinkClick r:id="" action="ppaction://hlinkshowjump?jump=previousslide">
              <a:snd r:embed="rId2" name="explode.wav"/>
            </a:hlinkClick>
          </p:cNvPr>
          <p:cNvSpPr/>
          <p:nvPr/>
        </p:nvSpPr>
        <p:spPr>
          <a:xfrm>
            <a:off x="519113" y="4949825"/>
            <a:ext cx="7993062" cy="63976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Válvulas de aspiración.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4" name="23 Rectángulo redondeado">
            <a:hlinkClick r:id="" action="ppaction://hlinkshowjump?jump=nextslide">
              <a:snd r:embed="rId3" name="applause.wav"/>
            </a:hlinkClick>
          </p:cNvPr>
          <p:cNvSpPr/>
          <p:nvPr/>
        </p:nvSpPr>
        <p:spPr>
          <a:xfrm>
            <a:off x="514350" y="5975350"/>
            <a:ext cx="7991475" cy="68421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Enchufes rápidos. </a:t>
            </a:r>
            <a:endParaRPr lang="es-ES" altLang="es-ES" sz="2400" dirty="0">
              <a:solidFill>
                <a:prstClr val="black"/>
              </a:solidFill>
              <a:latin typeface="Arial" panose="020B0604020202020204" pitchFamily="34" charset="0"/>
              <a:cs typeface="Arial" panose="020B0604020202020204" pitchFamily="34" charset="0"/>
            </a:endParaRPr>
          </a:p>
        </p:txBody>
      </p:sp>
    </p:spTree>
  </p:cSld>
  <p:clrMapOvr>
    <a:masterClrMapping/>
  </p:clrMapOvr>
  <p:transition>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39750" y="260350"/>
            <a:ext cx="7993063" cy="143986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dirty="0">
                <a:ln w="0"/>
                <a:solidFill>
                  <a:prstClr val="black"/>
                </a:solidFill>
                <a:latin typeface="Arial" panose="020B0604020202020204" pitchFamily="34" charset="0"/>
                <a:cs typeface="Arial" panose="020B0604020202020204" pitchFamily="34" charset="0"/>
              </a:rPr>
              <a:t>¿QUÉ PRESIÓN MÍNIMA GARANTIZADA, DEBE ALCANZARSE EN LOS ELEMENTOS CONSUMIDORES, PARA UN USO INDUSTRIAL MEDIO? </a:t>
            </a:r>
            <a:endParaRPr lang="es-ES" sz="2400" b="1" dirty="0">
              <a:ln w="0"/>
              <a:solidFill>
                <a:prstClr val="black"/>
              </a:solidFill>
              <a:latin typeface="Arial" panose="020B0604020202020204" pitchFamily="34" charset="0"/>
              <a:cs typeface="Arial" panose="020B0604020202020204" pitchFamily="34" charset="0"/>
            </a:endParaRPr>
          </a:p>
        </p:txBody>
      </p:sp>
      <p:sp>
        <p:nvSpPr>
          <p:cNvPr id="21" name="20 Rectángulo redondeado">
            <a:hlinkClick r:id="" action="ppaction://hlinkshowjump?jump=previousslide">
              <a:snd r:embed="rId2" name="explode.wav"/>
            </a:hlinkClick>
          </p:cNvPr>
          <p:cNvSpPr/>
          <p:nvPr/>
        </p:nvSpPr>
        <p:spPr>
          <a:xfrm>
            <a:off x="539750" y="2205038"/>
            <a:ext cx="7993063" cy="7207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smtClean="0">
                <a:solidFill>
                  <a:prstClr val="black"/>
                </a:solidFill>
                <a:latin typeface="Arial" panose="020B0604020202020204" pitchFamily="34" charset="0"/>
                <a:cs typeface="Arial" panose="020B0604020202020204" pitchFamily="34" charset="0"/>
              </a:rPr>
              <a:t>7 </a:t>
            </a:r>
            <a:r>
              <a:rPr lang="es-ES" altLang="es-ES" sz="2400" dirty="0">
                <a:solidFill>
                  <a:prstClr val="black"/>
                </a:solidFill>
                <a:latin typeface="Arial" panose="020B0604020202020204" pitchFamily="34" charset="0"/>
                <a:cs typeface="Arial" panose="020B0604020202020204" pitchFamily="34" charset="0"/>
              </a:rPr>
              <a:t>bar.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2" name="21 Rectángulo redondeado">
            <a:hlinkClick r:id="" action="ppaction://hlinkshowjump?jump=previousslide">
              <a:snd r:embed="rId2" name="explode.wav"/>
            </a:hlinkClick>
          </p:cNvPr>
          <p:cNvSpPr/>
          <p:nvPr/>
        </p:nvSpPr>
        <p:spPr>
          <a:xfrm>
            <a:off x="539750" y="3357563"/>
            <a:ext cx="7993063" cy="792162"/>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smtClean="0">
                <a:solidFill>
                  <a:prstClr val="black"/>
                </a:solidFill>
                <a:latin typeface="Arial" panose="020B0604020202020204" pitchFamily="34" charset="0"/>
                <a:cs typeface="Arial" panose="020B0604020202020204" pitchFamily="34" charset="0"/>
              </a:rPr>
              <a:t>4 </a:t>
            </a:r>
            <a:r>
              <a:rPr lang="es-ES" altLang="es-ES" sz="2400" dirty="0">
                <a:solidFill>
                  <a:prstClr val="black"/>
                </a:solidFill>
                <a:latin typeface="Arial" panose="020B0604020202020204" pitchFamily="34" charset="0"/>
                <a:cs typeface="Arial" panose="020B0604020202020204" pitchFamily="34" charset="0"/>
              </a:rPr>
              <a:t>bar.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3" name="22 Rectángulo redondeado">
            <a:hlinkClick r:id="" action="ppaction://hlinkshowjump?jump=nextslide">
              <a:snd r:embed="rId3" name="applause.wav"/>
            </a:hlinkClick>
          </p:cNvPr>
          <p:cNvSpPr/>
          <p:nvPr/>
        </p:nvSpPr>
        <p:spPr>
          <a:xfrm>
            <a:off x="539750" y="4581525"/>
            <a:ext cx="7993063" cy="7207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6 bar.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4" name="23 Rectángulo redondeado">
            <a:hlinkClick r:id="" action="ppaction://hlinkshowjump?jump=previousslide">
              <a:snd r:embed="rId2" name="explode.wav"/>
            </a:hlinkClick>
          </p:cNvPr>
          <p:cNvSpPr/>
          <p:nvPr/>
        </p:nvSpPr>
        <p:spPr>
          <a:xfrm>
            <a:off x="541338" y="5732463"/>
            <a:ext cx="7991475" cy="7207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smtClean="0">
                <a:solidFill>
                  <a:prstClr val="black"/>
                </a:solidFill>
                <a:latin typeface="Arial" panose="020B0604020202020204" pitchFamily="34" charset="0"/>
                <a:cs typeface="Arial" panose="020B0604020202020204" pitchFamily="34" charset="0"/>
              </a:rPr>
              <a:t>5 </a:t>
            </a:r>
            <a:r>
              <a:rPr lang="es-ES" altLang="es-ES" sz="2400" dirty="0">
                <a:solidFill>
                  <a:prstClr val="black"/>
                </a:solidFill>
                <a:latin typeface="Arial" panose="020B0604020202020204" pitchFamily="34" charset="0"/>
                <a:cs typeface="Arial" panose="020B0604020202020204" pitchFamily="34" charset="0"/>
              </a:rPr>
              <a:t>bar. </a:t>
            </a:r>
            <a:endParaRPr lang="es-ES" altLang="es-ES" sz="2400" dirty="0">
              <a:solidFill>
                <a:prstClr val="black"/>
              </a:solidFill>
              <a:latin typeface="Arial" panose="020B0604020202020204" pitchFamily="34" charset="0"/>
              <a:cs typeface="Arial" panose="020B0604020202020204" pitchFamily="34" charset="0"/>
            </a:endParaRPr>
          </a:p>
        </p:txBody>
      </p:sp>
    </p:spTree>
  </p:cSld>
  <p:clrMapOvr>
    <a:masterClrMapping/>
  </p:clrMapOvr>
  <p:transition>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25463" y="333375"/>
            <a:ext cx="7993062" cy="165576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a:ln w="0"/>
                <a:solidFill>
                  <a:prstClr val="black"/>
                </a:solidFill>
                <a:latin typeface="Arial" panose="020B0604020202020204" pitchFamily="34" charset="0"/>
                <a:cs typeface="Arial" panose="020B0604020202020204" pitchFamily="34" charset="0"/>
              </a:rPr>
              <a:t>POR TERMINO MEDIO, EN LOS CONSUMIDORES NORMALES DE AIRE A PRESION SE DEBE GARANTIZAR UNA PRESION DE, POR LO MENOS:</a:t>
            </a:r>
            <a:br>
              <a:rPr lang="es-ES" sz="2400" b="1">
                <a:ln w="0"/>
                <a:solidFill>
                  <a:prstClr val="black"/>
                </a:solidFill>
                <a:latin typeface="Arial" panose="020B0604020202020204" pitchFamily="34" charset="0"/>
                <a:cs typeface="Arial" panose="020B0604020202020204" pitchFamily="34" charset="0"/>
              </a:rPr>
            </a:br>
            <a:endParaRPr lang="es-ES" sz="2400" b="1" dirty="0">
              <a:ln w="0"/>
              <a:solidFill>
                <a:prstClr val="black"/>
              </a:solidFill>
              <a:latin typeface="Arial" panose="020B0604020202020204" pitchFamily="34" charset="0"/>
              <a:cs typeface="Arial" panose="020B0604020202020204" pitchFamily="34" charset="0"/>
            </a:endParaRPr>
          </a:p>
        </p:txBody>
      </p:sp>
      <p:sp>
        <p:nvSpPr>
          <p:cNvPr id="21" name="20 Rectángulo redondeado">
            <a:hlinkClick r:id="" action="ppaction://hlinkshowjump?jump=nextslide">
              <a:snd r:embed="rId2" name="applause.wav"/>
            </a:hlinkClick>
          </p:cNvPr>
          <p:cNvSpPr/>
          <p:nvPr/>
        </p:nvSpPr>
        <p:spPr>
          <a:xfrm>
            <a:off x="539750" y="2420938"/>
            <a:ext cx="7993063" cy="77628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6 bares.</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2" name="21 Rectángulo redondeado">
            <a:hlinkClick r:id="" action="ppaction://hlinkshowjump?jump=previousslide">
              <a:snd r:embed="rId3" name="explode.wav"/>
            </a:hlinkClick>
          </p:cNvPr>
          <p:cNvSpPr/>
          <p:nvPr/>
        </p:nvSpPr>
        <p:spPr>
          <a:xfrm>
            <a:off x="539750" y="3500438"/>
            <a:ext cx="7993063" cy="77628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20 bares.</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3" name="22 Rectángulo redondeado">
            <a:hlinkClick r:id="" action="ppaction://hlinkshowjump?jump=previousslide">
              <a:snd r:embed="rId3" name="explode.wav"/>
            </a:hlinkClick>
          </p:cNvPr>
          <p:cNvSpPr/>
          <p:nvPr/>
        </p:nvSpPr>
        <p:spPr>
          <a:xfrm>
            <a:off x="539750" y="4581525"/>
            <a:ext cx="7993063" cy="79216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1 bar</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4" name="23 Rectángulo redondeado">
            <a:hlinkClick r:id="" action="ppaction://hlinkshowjump?jump=previousslide">
              <a:snd r:embed="rId3" name="explode.wav"/>
            </a:hlinkClick>
          </p:cNvPr>
          <p:cNvSpPr/>
          <p:nvPr/>
        </p:nvSpPr>
        <p:spPr>
          <a:xfrm>
            <a:off x="541338" y="5661025"/>
            <a:ext cx="7991475" cy="7207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1200 milibares</a:t>
            </a:r>
            <a:endParaRPr lang="es-ES" altLang="es-ES" sz="2400" dirty="0">
              <a:solidFill>
                <a:prstClr val="black"/>
              </a:solidFill>
              <a:latin typeface="Arial" panose="020B0604020202020204" pitchFamily="34" charset="0"/>
              <a:cs typeface="Arial" panose="020B0604020202020204" pitchFamily="34" charset="0"/>
            </a:endParaRPr>
          </a:p>
        </p:txBody>
      </p:sp>
    </p:spTree>
  </p:cSld>
  <p:clrMapOvr>
    <a:masterClrMapping/>
  </p:clrMapOvr>
  <p:transition>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39750" y="260350"/>
            <a:ext cx="7993063" cy="143986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dirty="0">
                <a:ln w="0"/>
                <a:solidFill>
                  <a:prstClr val="black"/>
                </a:solidFill>
                <a:latin typeface="Arial" panose="020B0604020202020204" pitchFamily="34" charset="0"/>
                <a:cs typeface="Arial" panose="020B0604020202020204" pitchFamily="34" charset="0"/>
              </a:rPr>
              <a:t>SI A LA SALIDA DE UN COMPRESOR SE QUIERE OBTENER EL AIRE LO </a:t>
            </a:r>
            <a:r>
              <a:rPr lang="es-ES" sz="2400" b="1" dirty="0" smtClean="0">
                <a:ln w="0"/>
                <a:solidFill>
                  <a:prstClr val="black"/>
                </a:solidFill>
                <a:latin typeface="Arial" panose="020B0604020202020204" pitchFamily="34" charset="0"/>
                <a:cs typeface="Arial" panose="020B0604020202020204" pitchFamily="34" charset="0"/>
              </a:rPr>
              <a:t>MÁS </a:t>
            </a:r>
            <a:r>
              <a:rPr lang="es-ES" sz="2400" b="1" dirty="0">
                <a:ln w="0"/>
                <a:solidFill>
                  <a:prstClr val="black"/>
                </a:solidFill>
                <a:latin typeface="Arial" panose="020B0604020202020204" pitchFamily="34" charset="0"/>
                <a:cs typeface="Arial" panose="020B0604020202020204" pitchFamily="34" charset="0"/>
              </a:rPr>
              <a:t>LIBRE DE ACEITE POSIBLE QUE SE PUEDA CONSEGUIR:</a:t>
            </a:r>
            <a:br>
              <a:rPr lang="es-ES" sz="2400" b="1" dirty="0">
                <a:ln w="0"/>
                <a:solidFill>
                  <a:prstClr val="black"/>
                </a:solidFill>
                <a:latin typeface="Arial" panose="020B0604020202020204" pitchFamily="34" charset="0"/>
                <a:cs typeface="Arial" panose="020B0604020202020204" pitchFamily="34" charset="0"/>
              </a:rPr>
            </a:br>
            <a:endParaRPr lang="es-ES" sz="2400" b="1" dirty="0">
              <a:ln w="0"/>
              <a:solidFill>
                <a:prstClr val="black"/>
              </a:solidFill>
              <a:latin typeface="Arial" panose="020B0604020202020204" pitchFamily="34" charset="0"/>
              <a:cs typeface="Arial" panose="020B0604020202020204" pitchFamily="34" charset="0"/>
            </a:endParaRPr>
          </a:p>
        </p:txBody>
      </p:sp>
      <p:sp>
        <p:nvSpPr>
          <p:cNvPr id="21" name="20 Rectángulo redondeado">
            <a:hlinkClick r:id="" action="ppaction://hlinkshowjump?jump=previousslide">
              <a:snd r:embed="rId2" name="explode.wav"/>
            </a:hlinkClick>
          </p:cNvPr>
          <p:cNvSpPr/>
          <p:nvPr/>
        </p:nvSpPr>
        <p:spPr>
          <a:xfrm>
            <a:off x="539750" y="2132013"/>
            <a:ext cx="7993063" cy="9366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a:solidFill>
                  <a:prstClr val="black"/>
                </a:solidFill>
                <a:latin typeface="Arial" panose="020B0604020202020204" pitchFamily="34" charset="0"/>
                <a:cs typeface="Arial" panose="020B0604020202020204" pitchFamily="34" charset="0"/>
              </a:rPr>
              <a:t>Se usara un </a:t>
            </a:r>
            <a:r>
              <a:rPr lang="es-ES" altLang="es-ES" sz="2400" dirty="0" smtClean="0">
                <a:solidFill>
                  <a:prstClr val="black"/>
                </a:solidFill>
                <a:latin typeface="Arial" panose="020B0604020202020204" pitchFamily="34" charset="0"/>
                <a:cs typeface="Arial" panose="020B0604020202020204" pitchFamily="34" charset="0"/>
              </a:rPr>
              <a:t>turbocompresor </a:t>
            </a:r>
            <a:r>
              <a:rPr lang="es-ES" altLang="es-ES" sz="2400" dirty="0">
                <a:solidFill>
                  <a:prstClr val="black"/>
                </a:solidFill>
                <a:latin typeface="Arial" panose="020B0604020202020204" pitchFamily="34" charset="0"/>
                <a:cs typeface="Arial" panose="020B0604020202020204" pitchFamily="34" charset="0"/>
              </a:rPr>
              <a:t>axial.</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2" name="21 Rectángulo redondeado">
            <a:hlinkClick r:id="" action="ppaction://hlinkshowjump?jump=previousslide">
              <a:snd r:embed="rId2" name="explode.wav"/>
            </a:hlinkClick>
          </p:cNvPr>
          <p:cNvSpPr/>
          <p:nvPr/>
        </p:nvSpPr>
        <p:spPr>
          <a:xfrm>
            <a:off x="539750" y="3284538"/>
            <a:ext cx="7993063" cy="100965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Se usara un compresor alternativo de embolo.</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3" name="22 Rectángulo redondeado">
            <a:hlinkClick r:id="" action="ppaction://hlinkshowjump?jump=previousslide">
              <a:snd r:embed="rId2" name="explode.wav"/>
            </a:hlinkClick>
          </p:cNvPr>
          <p:cNvSpPr/>
          <p:nvPr/>
        </p:nvSpPr>
        <p:spPr>
          <a:xfrm>
            <a:off x="539750" y="4508500"/>
            <a:ext cx="7993063" cy="93821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Se usara un compresor rotativo de paletas.</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4" name="23 Rectángulo redondeado">
            <a:hlinkClick r:id="" action="ppaction://hlinkshowjump?jump=nextslide">
              <a:snd r:embed="rId3" name="applause.wav"/>
            </a:hlinkClick>
          </p:cNvPr>
          <p:cNvSpPr/>
          <p:nvPr/>
        </p:nvSpPr>
        <p:spPr>
          <a:xfrm>
            <a:off x="539750" y="5661025"/>
            <a:ext cx="7991475" cy="896938"/>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Se usara un compresor rotativo de tornillo o alternativo de membrana.</a:t>
            </a:r>
            <a:endParaRPr lang="es-ES" altLang="es-ES" sz="2400" dirty="0">
              <a:solidFill>
                <a:prstClr val="black"/>
              </a:solidFill>
              <a:latin typeface="Arial" panose="020B0604020202020204" pitchFamily="34" charset="0"/>
              <a:cs typeface="Arial" panose="020B0604020202020204" pitchFamily="34" charset="0"/>
            </a:endParaRPr>
          </a:p>
        </p:txBody>
      </p:sp>
    </p:spTree>
  </p:cSld>
  <p:clrMapOvr>
    <a:masterClrMapping/>
  </p:clrMapOvr>
  <p:transition>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39750" y="188640"/>
            <a:ext cx="7993063" cy="1728191"/>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b="1">
                <a:ln w="0"/>
                <a:solidFill>
                  <a:prstClr val="black"/>
                </a:solidFill>
                <a:latin typeface="Arial" panose="020B0604020202020204" pitchFamily="34" charset="0"/>
                <a:cs typeface="Arial" panose="020B0604020202020204" pitchFamily="34" charset="0"/>
              </a:rPr>
              <a:t>¿CUAL SERA EL DIAMETRO DE LA TUBERIA EN UNA INSTALACION DE AIRE COMPRIMIDO, EN LA QUE EL CONSUMO PREVISTO SEA DE 25 METROS CUBICOS POR MINUTO, LA LONGITUD TOTAL DE LA TUBERIA SEA DE 300 METROS Y LA PRESION DE TRABAJO SEA DE 6 BAR, ADMITIENDOSE UNA PERDIDA DE PRESION DE 0,2 BAR?</a:t>
            </a:r>
            <a:br>
              <a:rPr lang="es-ES" b="1">
                <a:ln w="0"/>
                <a:solidFill>
                  <a:prstClr val="black"/>
                </a:solidFill>
                <a:latin typeface="Arial" panose="020B0604020202020204" pitchFamily="34" charset="0"/>
                <a:cs typeface="Arial" panose="020B0604020202020204" pitchFamily="34" charset="0"/>
              </a:rPr>
            </a:br>
            <a:r>
              <a:rPr lang="es-ES" b="1">
                <a:ln w="0"/>
                <a:solidFill>
                  <a:prstClr val="black"/>
                </a:solidFill>
                <a:latin typeface="Arial" panose="020B0604020202020204" pitchFamily="34" charset="0"/>
                <a:cs typeface="Arial" panose="020B0604020202020204" pitchFamily="34" charset="0"/>
              </a:rPr>
              <a:t>USAR EL SIGUIENTE ABACO:</a:t>
            </a:r>
            <a:endParaRPr lang="es-ES" b="1" dirty="0">
              <a:ln w="0"/>
              <a:solidFill>
                <a:prstClr val="black"/>
              </a:solidFill>
              <a:latin typeface="Arial" panose="020B0604020202020204" pitchFamily="34" charset="0"/>
              <a:cs typeface="Arial" panose="020B0604020202020204" pitchFamily="34" charset="0"/>
            </a:endParaRPr>
          </a:p>
        </p:txBody>
      </p:sp>
      <p:sp>
        <p:nvSpPr>
          <p:cNvPr id="21" name="20 Rectángulo redondeado">
            <a:hlinkClick r:id="" action="ppaction://hlinkshowjump?jump=previousslide">
              <a:snd r:embed="rId2" name="explode.wav"/>
            </a:hlinkClick>
          </p:cNvPr>
          <p:cNvSpPr/>
          <p:nvPr/>
        </p:nvSpPr>
        <p:spPr>
          <a:xfrm>
            <a:off x="539750" y="2384425"/>
            <a:ext cx="1583977" cy="90011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smtClean="0">
                <a:solidFill>
                  <a:prstClr val="black"/>
                </a:solidFill>
                <a:latin typeface="Arial" panose="020B0604020202020204" pitchFamily="34" charset="0"/>
                <a:cs typeface="Arial" panose="020B0604020202020204" pitchFamily="34" charset="0"/>
              </a:rPr>
              <a:t>125 </a:t>
            </a:r>
            <a:r>
              <a:rPr lang="es-ES" altLang="es-ES" sz="2400" dirty="0">
                <a:solidFill>
                  <a:prstClr val="black"/>
                </a:solidFill>
                <a:latin typeface="Arial" panose="020B0604020202020204" pitchFamily="34" charset="0"/>
                <a:cs typeface="Arial" panose="020B0604020202020204" pitchFamily="34" charset="0"/>
              </a:rPr>
              <a:t>mm.</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2" name="21 Rectángulo redondeado">
            <a:hlinkClick r:id="" action="ppaction://hlinkshowjump?jump=nextslide">
              <a:snd r:embed="rId3" name="applause.wav"/>
            </a:hlinkClick>
          </p:cNvPr>
          <p:cNvSpPr/>
          <p:nvPr/>
        </p:nvSpPr>
        <p:spPr>
          <a:xfrm>
            <a:off x="539750" y="3511550"/>
            <a:ext cx="1583977" cy="827088"/>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100 mm.</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3" name="22 Rectángulo redondeado">
            <a:hlinkClick r:id="" action="ppaction://hlinkshowjump?jump=previousslide">
              <a:snd r:embed="rId2" name="explode.wav"/>
            </a:hlinkClick>
          </p:cNvPr>
          <p:cNvSpPr/>
          <p:nvPr/>
        </p:nvSpPr>
        <p:spPr>
          <a:xfrm>
            <a:off x="539750" y="4581128"/>
            <a:ext cx="1583977" cy="88106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a:solidFill>
                  <a:prstClr val="black"/>
                </a:solidFill>
                <a:latin typeface="Arial" panose="020B0604020202020204" pitchFamily="34" charset="0"/>
                <a:cs typeface="Arial" panose="020B0604020202020204" pitchFamily="34" charset="0"/>
              </a:rPr>
              <a:t>8</a:t>
            </a:r>
            <a:r>
              <a:rPr lang="es-ES" altLang="es-ES" sz="2400" dirty="0" smtClean="0">
                <a:solidFill>
                  <a:prstClr val="black"/>
                </a:solidFill>
                <a:latin typeface="Arial" panose="020B0604020202020204" pitchFamily="34" charset="0"/>
                <a:cs typeface="Arial" panose="020B0604020202020204" pitchFamily="34" charset="0"/>
              </a:rPr>
              <a:t>0 </a:t>
            </a:r>
            <a:r>
              <a:rPr lang="es-ES" altLang="es-ES" sz="2400" dirty="0">
                <a:solidFill>
                  <a:prstClr val="black"/>
                </a:solidFill>
                <a:latin typeface="Arial" panose="020B0604020202020204" pitchFamily="34" charset="0"/>
                <a:cs typeface="Arial" panose="020B0604020202020204" pitchFamily="34" charset="0"/>
              </a:rPr>
              <a:t>mm.</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4" name="23 Rectángulo redondeado">
            <a:hlinkClick r:id="" action="ppaction://hlinkshowjump?jump=previousslide">
              <a:snd r:embed="rId2" name="explode.wav"/>
            </a:hlinkClick>
          </p:cNvPr>
          <p:cNvSpPr/>
          <p:nvPr/>
        </p:nvSpPr>
        <p:spPr>
          <a:xfrm>
            <a:off x="541338" y="5672138"/>
            <a:ext cx="1582389" cy="925512"/>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dirty="0">
                <a:solidFill>
                  <a:prstClr val="black"/>
                </a:solidFill>
                <a:latin typeface="Arial" panose="020B0604020202020204" pitchFamily="34" charset="0"/>
                <a:cs typeface="Arial" panose="020B0604020202020204" pitchFamily="34" charset="0"/>
              </a:rPr>
              <a:t>9</a:t>
            </a:r>
            <a:r>
              <a:rPr lang="es-ES" altLang="es-ES" sz="2400" dirty="0" smtClean="0">
                <a:solidFill>
                  <a:prstClr val="black"/>
                </a:solidFill>
                <a:latin typeface="Arial" panose="020B0604020202020204" pitchFamily="34" charset="0"/>
                <a:cs typeface="Arial" panose="020B0604020202020204" pitchFamily="34" charset="0"/>
              </a:rPr>
              <a:t>0 </a:t>
            </a:r>
            <a:r>
              <a:rPr lang="es-ES" altLang="es-ES" sz="2400" dirty="0">
                <a:solidFill>
                  <a:prstClr val="black"/>
                </a:solidFill>
                <a:latin typeface="Arial" panose="020B0604020202020204" pitchFamily="34" charset="0"/>
                <a:cs typeface="Arial" panose="020B0604020202020204" pitchFamily="34" charset="0"/>
              </a:rPr>
              <a:t>mm.</a:t>
            </a:r>
            <a:endParaRPr lang="es-ES" altLang="es-ES" sz="2400" dirty="0">
              <a:solidFill>
                <a:prstClr val="black"/>
              </a:solidFill>
              <a:latin typeface="Arial" panose="020B0604020202020204" pitchFamily="34" charset="0"/>
              <a:cs typeface="Arial" panose="020B0604020202020204" pitchFamily="34" charset="0"/>
            </a:endParaRPr>
          </a:p>
        </p:txBody>
      </p:sp>
      <p:pic>
        <p:nvPicPr>
          <p:cNvPr id="2" name="Imagen 1"/>
          <p:cNvPicPr>
            <a:picLocks noChangeAspect="1"/>
          </p:cNvPicPr>
          <p:nvPr/>
        </p:nvPicPr>
        <p:blipFill>
          <a:blip r:embed="rId4"/>
          <a:stretch>
            <a:fillRect/>
          </a:stretch>
        </p:blipFill>
        <p:spPr>
          <a:xfrm>
            <a:off x="2699792" y="2115344"/>
            <a:ext cx="5472608" cy="4646762"/>
          </a:xfrm>
          <a:prstGeom prst="rect">
            <a:avLst/>
          </a:prstGeom>
        </p:spPr>
      </p:pic>
    </p:spTree>
  </p:cSld>
  <p:clrMapOvr>
    <a:masterClrMapping/>
  </p:clrMapOvr>
  <p:transition>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12763" y="333375"/>
            <a:ext cx="7993062" cy="177800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dirty="0">
                <a:ln w="0"/>
                <a:solidFill>
                  <a:prstClr val="black"/>
                </a:solidFill>
                <a:latin typeface="Arial" panose="020B0604020202020204" pitchFamily="34" charset="0"/>
                <a:cs typeface="Arial" panose="020B0604020202020204" pitchFamily="34" charset="0"/>
              </a:rPr>
              <a:t>LOS COMPRESORES QUE NO EMITEN NINGUN VAPOR RESIDUAL DE ACEITE DE LUBRICACIÓN SON:</a:t>
            </a:r>
          </a:p>
        </p:txBody>
      </p:sp>
      <p:sp>
        <p:nvSpPr>
          <p:cNvPr id="21" name="20 Rectángulo redondeado">
            <a:hlinkClick r:id="" action="ppaction://hlinkshowjump?jump=previousslide">
              <a:snd r:embed="rId2" name="explode.wav"/>
            </a:hlinkClick>
          </p:cNvPr>
          <p:cNvSpPr/>
          <p:nvPr/>
        </p:nvSpPr>
        <p:spPr>
          <a:xfrm>
            <a:off x="514350" y="2708275"/>
            <a:ext cx="7993063" cy="78581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Compresores de émbolo.</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2" name="21 Rectángulo redondeado">
            <a:hlinkClick r:id="" action="ppaction://hlinkshowjump?jump=previousslide">
              <a:snd r:embed="rId2" name="explode.wav"/>
            </a:hlinkClick>
          </p:cNvPr>
          <p:cNvSpPr/>
          <p:nvPr/>
        </p:nvSpPr>
        <p:spPr>
          <a:xfrm>
            <a:off x="512763" y="5894388"/>
            <a:ext cx="7993062" cy="76517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Todas las repuestas son correctas.</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3" name="22 Rectángulo redondeado">
            <a:hlinkClick r:id="" action="ppaction://hlinkshowjump?jump=previousslide">
              <a:snd r:embed="rId2" name="explode.wav"/>
            </a:hlinkClick>
          </p:cNvPr>
          <p:cNvSpPr/>
          <p:nvPr/>
        </p:nvSpPr>
        <p:spPr>
          <a:xfrm>
            <a:off x="512763" y="4940300"/>
            <a:ext cx="7993062" cy="64135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Compresores de tornillo.</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4" name="23 Rectángulo redondeado">
            <a:hlinkClick r:id="" action="ppaction://hlinkshowjump?jump=nextslide">
              <a:snd r:embed="rId3" name="applause.wav"/>
            </a:hlinkClick>
          </p:cNvPr>
          <p:cNvSpPr/>
          <p:nvPr/>
        </p:nvSpPr>
        <p:spPr>
          <a:xfrm>
            <a:off x="512763" y="3763963"/>
            <a:ext cx="7991475" cy="684212"/>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Compresores rotativos de uña.</a:t>
            </a:r>
            <a:endParaRPr lang="es-ES" altLang="es-ES" sz="2400" dirty="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21667286"/>
      </p:ext>
    </p:extLst>
  </p:cSld>
  <p:clrMapOvr>
    <a:masterClrMapping/>
  </p:clrMapOvr>
  <p:transition>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39750" y="260350"/>
            <a:ext cx="7993063" cy="143986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a:ln w="0"/>
                <a:solidFill>
                  <a:prstClr val="black"/>
                </a:solidFill>
                <a:latin typeface="Arial" panose="020B0604020202020204" pitchFamily="34" charset="0"/>
                <a:cs typeface="Arial" panose="020B0604020202020204" pitchFamily="34" charset="0"/>
              </a:rPr>
              <a:t>LAS CARACTERÍSTICAS PRINCIPALES DE UN COMPRESOR SON:</a:t>
            </a:r>
            <a:endParaRPr lang="es-ES" sz="2400" b="1" dirty="0">
              <a:ln w="0"/>
              <a:solidFill>
                <a:prstClr val="black"/>
              </a:solidFill>
              <a:latin typeface="Arial" panose="020B0604020202020204" pitchFamily="34" charset="0"/>
              <a:cs typeface="Arial" panose="020B0604020202020204" pitchFamily="34" charset="0"/>
            </a:endParaRPr>
          </a:p>
        </p:txBody>
      </p:sp>
      <p:sp>
        <p:nvSpPr>
          <p:cNvPr id="21" name="20 Rectángulo redondeado">
            <a:hlinkClick r:id="" action="ppaction://hlinkshowjump?jump=previousslide">
              <a:snd r:embed="rId2" name="explode.wav"/>
            </a:hlinkClick>
          </p:cNvPr>
          <p:cNvSpPr/>
          <p:nvPr/>
        </p:nvSpPr>
        <p:spPr>
          <a:xfrm>
            <a:off x="539750" y="2205038"/>
            <a:ext cx="7993063" cy="7207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Las etapas de filtración y la presión de trabajo.</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2" name="21 Rectángulo redondeado">
            <a:hlinkClick r:id="" action="ppaction://hlinkshowjump?jump=previousslide">
              <a:snd r:embed="rId2" name="explode.wav"/>
            </a:hlinkClick>
          </p:cNvPr>
          <p:cNvSpPr/>
          <p:nvPr/>
        </p:nvSpPr>
        <p:spPr>
          <a:xfrm>
            <a:off x="539750" y="3357563"/>
            <a:ext cx="7993063" cy="792162"/>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La presión mínima y máxima de trabajo.</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3" name="22 Rectángulo redondeado">
            <a:hlinkClick r:id="" action="ppaction://hlinkshowjump?jump=nextslide">
              <a:snd r:embed="rId3" name="applause.wav"/>
            </a:hlinkClick>
          </p:cNvPr>
          <p:cNvSpPr/>
          <p:nvPr/>
        </p:nvSpPr>
        <p:spPr>
          <a:xfrm>
            <a:off x="539750" y="4581525"/>
            <a:ext cx="7993063" cy="7207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El caudal suministrado y la presión.</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4" name="23 Rectángulo redondeado">
            <a:hlinkClick r:id="" action="ppaction://hlinkshowjump?jump=previousslide">
              <a:snd r:embed="rId2" name="explode.wav"/>
            </a:hlinkClick>
          </p:cNvPr>
          <p:cNvSpPr/>
          <p:nvPr/>
        </p:nvSpPr>
        <p:spPr>
          <a:xfrm>
            <a:off x="541338" y="5732463"/>
            <a:ext cx="7991475" cy="7207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El caudal suministrado y las etapas de filtración.</a:t>
            </a:r>
            <a:endParaRPr lang="es-ES" altLang="es-ES" sz="2400" dirty="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00540146"/>
      </p:ext>
    </p:extLst>
  </p:cSld>
  <p:clrMapOvr>
    <a:masterClrMapping/>
  </p:clrMapOvr>
  <p:transition>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386" name="Imagen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46163" y="0"/>
            <a:ext cx="70516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random/>
  </p:transition>
</p:sld>
</file>

<file path=ppt/theme/theme1.xml><?xml version="1.0" encoding="utf-8"?>
<a:theme xmlns:a="http://schemas.openxmlformats.org/drawingml/2006/main" name="Office Theme">
  <a:themeElements>
    <a:clrScheme name="Tema d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1_Office Theme">
  <a:themeElements>
    <a:clrScheme name="Tema d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1097</TotalTime>
  <Words>494</Words>
  <Application>Microsoft Office PowerPoint</Application>
  <PresentationFormat>Presentación en pantalla (4:3)</PresentationFormat>
  <Paragraphs>56</Paragraphs>
  <Slides>13</Slides>
  <Notes>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13</vt:i4>
      </vt:variant>
    </vt:vector>
  </HeadingPairs>
  <TitlesOfParts>
    <vt:vector size="18" baseType="lpstr">
      <vt:lpstr>Arial</vt:lpstr>
      <vt:lpstr>Calibri Light</vt:lpstr>
      <vt:lpstr>Calibri</vt:lpstr>
      <vt:lpstr>Office Theme</vt:lpstr>
      <vt:lpstr>1_Office Theme</vt:lpstr>
      <vt:lpstr>Presentación de PowerPoint</vt:lpstr>
      <vt:lpstr>-SI NO ACIERTAS VUELVES A LA PREGUNTA     ANTERIOR -SI APARECE UNA IMAGEN CLIKA AL RATON                              SUERTE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The houze!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Windows</dc:creator>
  <cp:lastModifiedBy>Cuenta Microsoft</cp:lastModifiedBy>
  <cp:revision>52</cp:revision>
  <dcterms:created xsi:type="dcterms:W3CDTF">2014-09-11T18:25:39Z</dcterms:created>
  <dcterms:modified xsi:type="dcterms:W3CDTF">2022-11-25T06:39:14Z</dcterms:modified>
</cp:coreProperties>
</file>