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6"/>
  </p:notesMasterIdLst>
  <p:sldIdLst>
    <p:sldId id="299" r:id="rId3"/>
    <p:sldId id="300" r:id="rId4"/>
    <p:sldId id="369" r:id="rId5"/>
    <p:sldId id="355" r:id="rId6"/>
    <p:sldId id="371" r:id="rId7"/>
    <p:sldId id="372" r:id="rId8"/>
    <p:sldId id="373" r:id="rId9"/>
    <p:sldId id="374" r:id="rId10"/>
    <p:sldId id="375" r:id="rId11"/>
    <p:sldId id="376" r:id="rId12"/>
    <p:sldId id="377" r:id="rId13"/>
    <p:sldId id="378" r:id="rId14"/>
    <p:sldId id="366" r:id="rId15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248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79" autoAdjust="0"/>
    <p:restoredTop sz="94660"/>
  </p:normalViewPr>
  <p:slideViewPr>
    <p:cSldViewPr>
      <p:cViewPr varScale="1">
        <p:scale>
          <a:sx n="70" d="100"/>
          <a:sy n="70" d="100"/>
        </p:scale>
        <p:origin x="52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259C883A-D599-4D13-AEAF-3DB4C6B7298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20622333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4778FB-3ECF-4686-9EA7-64F4135E4A3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207057713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635D04-83A1-417E-B0C4-7F1DF59E4B2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239617960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8CF79E-F14E-4D49-952F-3B1A511A317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27770030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8D65D3-BB9A-4B31-A036-8FB099EC0D9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566785458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F2F0E3-A26D-4887-9041-1A1864ED426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797470007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8E3583-4CB0-4F36-9E82-DEF39C786FE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017944675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6E959-C150-4294-81C5-E2F2A717718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091939834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9ACB4F-B92F-439C-847C-CBC3B867CF4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450709914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56476-69E2-4029-8240-8523191AD3C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792921704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EEEF1-AAEC-485D-B97E-7BB3A514D3D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315239958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E67C6-74BD-4E58-ACFE-8058185620E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540704099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3E02B5-62F7-46EA-BD6A-5F185FE6581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532230893"/>
      </p:ext>
    </p:extLst>
  </p:cSld>
  <p:clrMapOvr>
    <a:masterClrMapping/>
  </p:clrMapOvr>
  <p:transition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D3D896-A9A6-4241-8AF4-02C7F46BD6BB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658282138"/>
      </p:ext>
    </p:extLst>
  </p:cSld>
  <p:clrMapOvr>
    <a:masterClrMapping/>
  </p:clrMapOvr>
  <p:transition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B49A68-044C-4A6B-A5F8-D0CC1922E3A5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930594617"/>
      </p:ext>
    </p:extLst>
  </p:cSld>
  <p:clrMapOvr>
    <a:masterClrMapping/>
  </p:clrMapOvr>
  <p:transition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E49FAA-75C0-4135-A0C8-016996C368B4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150471101"/>
      </p:ext>
    </p:extLst>
  </p:cSld>
  <p:clrMapOvr>
    <a:masterClrMapping/>
  </p:clrMapOvr>
  <p:transition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0D8720-52F9-471D-BFBF-4E62B4F8FBAA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952696742"/>
      </p:ext>
    </p:extLst>
  </p:cSld>
  <p:clrMapOvr>
    <a:masterClrMapping/>
  </p:clrMapOvr>
  <p:transition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4BE2C3-2DC6-4263-AE55-077DB053897B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46219853"/>
      </p:ext>
    </p:extLst>
  </p:cSld>
  <p:clrMapOvr>
    <a:masterClrMapping/>
  </p:clrMapOvr>
  <p:transition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B5C7D9-CCD9-4724-9556-A5F05AB3FBE2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764428856"/>
      </p:ext>
    </p:extLst>
  </p:cSld>
  <p:clrMapOvr>
    <a:masterClrMapping/>
  </p:clrMapOvr>
  <p:transition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8EEAF7-7320-4DCD-B8B9-2B29F41E54FB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109726950"/>
      </p:ext>
    </p:extLst>
  </p:cSld>
  <p:clrMapOvr>
    <a:masterClrMapping/>
  </p:clrMapOvr>
  <p:transition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FC452B-169F-4DD3-9730-53C0DD9DE4D4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678715366"/>
      </p:ext>
    </p:extLst>
  </p:cSld>
  <p:clrMapOvr>
    <a:masterClrMapping/>
  </p:clrMapOvr>
  <p:transition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0ED108-A391-4266-9090-D503991B5203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404201570"/>
      </p:ext>
    </p:extLst>
  </p:cSld>
  <p:clrMapOvr>
    <a:masterClrMapping/>
  </p:clrMapOvr>
  <p:transition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6F730F-96DA-4D9B-9168-09E6464A5EA1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154077847"/>
      </p:ext>
    </p:extLst>
  </p:cSld>
  <p:clrMapOvr>
    <a:masterClrMapping/>
  </p:clrMapOvr>
  <p:transition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521B61-FF74-40CA-A9F0-8A5AC78564A7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89154985"/>
      </p:ext>
    </p:extLst>
  </p:cSld>
  <p:clrMapOvr>
    <a:masterClrMapping/>
  </p:clrMapOvr>
  <p:transition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651EB2-DE6D-440E-BA8B-BA4D3F6D1E8A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757344403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248A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8795387A-60E9-4CD1-8077-A4B0162BA78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248A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95F6B10B-168E-4B68-9189-D3AFAB1FAB9F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920347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coin.wav"/>
            </a:hlinkClick>
          </p:cNvPr>
          <p:cNvSpPr/>
          <p:nvPr/>
        </p:nvSpPr>
        <p:spPr>
          <a:xfrm>
            <a:off x="1403350" y="4365625"/>
            <a:ext cx="2665413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5" name="Rectángulo redondeado 4">
            <a:hlinkClick r:id="" action="ppaction://hlinkshowjump?jump=nextslide">
              <a:snd r:embed="rId4" name="type.wav"/>
            </a:hlinkClick>
          </p:cNvPr>
          <p:cNvSpPr/>
          <p:nvPr/>
        </p:nvSpPr>
        <p:spPr>
          <a:xfrm>
            <a:off x="4643438" y="4365625"/>
            <a:ext cx="2665412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INSTRUCCIONES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3240088" y="5661025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077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288925"/>
            <a:ext cx="5905500" cy="389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5943600"/>
          </a:xfrm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ACIERTAS VUELVES A LA PREGUNTA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b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ANTERIOR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-SI APARECE UNA IMAGEN CLIKA AL RATON</a:t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</a:t>
            </a:r>
            <a:r>
              <a:rPr lang="es-E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SUERTE</a:t>
            </a:r>
            <a:endParaRPr lang="es-E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 derecha 4"/>
          <p:cNvSpPr/>
          <p:nvPr/>
        </p:nvSpPr>
        <p:spPr>
          <a:xfrm>
            <a:off x="6011863" y="5229225"/>
            <a:ext cx="2305050" cy="7556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COMENZAR</a:t>
            </a:r>
          </a:p>
        </p:txBody>
      </p:sp>
      <p:sp>
        <p:nvSpPr>
          <p:cNvPr id="8" name="Flecha izquierda 7">
            <a:hlinkClick r:id="" action="ppaction://hlinkshowjump?jump=firstslide"/>
          </p:cNvPr>
          <p:cNvSpPr/>
          <p:nvPr/>
        </p:nvSpPr>
        <p:spPr>
          <a:xfrm>
            <a:off x="1331913" y="5192713"/>
            <a:ext cx="2303462" cy="79216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SALIR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11163"/>
            <a:ext cx="7993063" cy="6604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HERRAMIENTA VES EN LA IMAGEN?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00063" y="5715000"/>
            <a:ext cx="4032250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Sierra dozuki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4643438" y="4714875"/>
            <a:ext cx="4071937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Sierra kataba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7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428625" y="4714875"/>
            <a:ext cx="4032250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Sierra oshibiki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8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4714875" y="5715000"/>
            <a:ext cx="4032250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Sierra azebiki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Imagen 6" descr="https://comercialpazos.com/45811-large_default/sierra-japonesa-kataba-dentado-fino-z-saw-topman.jp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37" t="2341" r="42583" b="1241"/>
          <a:stretch/>
        </p:blipFill>
        <p:spPr bwMode="auto">
          <a:xfrm rot="16200000">
            <a:off x="4128453" y="153368"/>
            <a:ext cx="807720" cy="519874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297283190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12763" y="622300"/>
            <a:ext cx="7993062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¿PARA QUÉ SIRVE  LA SEGUETA?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Sirve para cortar las piezas que sobresalen de una </a:t>
            </a: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superficie.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realizar movimientos curvilíneos.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desbastar piezas de gran tamaño.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Todas son falsas.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11163"/>
            <a:ext cx="7993063" cy="6604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HERRAMIENTA VES EN LA IMAGEN?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485773" y="4643437"/>
            <a:ext cx="4032250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Sierra kataba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00063" y="5715000"/>
            <a:ext cx="4071937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Sierra ryoba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7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4714875" y="4643438"/>
            <a:ext cx="4032250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Sierra dozuki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8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4714875" y="5715000"/>
            <a:ext cx="4032250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Sierra oshibiki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8000" y="1335359"/>
            <a:ext cx="3048000" cy="2990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179166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54038" y="446088"/>
            <a:ext cx="7993062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¿PARA QUÉ SIRVEN LAS SIERRAS DE COLA DE MILANO SESGADA?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54038" y="2384425"/>
            <a:ext cx="7993062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realizar movimientos curvilíneos.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54038" y="5989638"/>
            <a:ext cx="7993062" cy="6381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Sirve para cortar las piezas que sobresalen de una superficie.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58800" y="4706938"/>
            <a:ext cx="7993063" cy="593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perforar agujeros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55625" y="3651250"/>
            <a:ext cx="7991475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desbastar piezas de gran tamaño.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6262935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11163"/>
            <a:ext cx="7993063" cy="6604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HERRAMIENTA VES EN LA IMAGEN?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00063" y="5715000"/>
            <a:ext cx="4032250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Sierra oshibiki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4714875" y="5715000"/>
            <a:ext cx="4071938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Sierra azebiki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7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4714875" y="4643438"/>
            <a:ext cx="4032250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Sierra ryoba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8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00063" y="4643438"/>
            <a:ext cx="4032250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Sierra kataba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482" y="1188912"/>
            <a:ext cx="3101662" cy="3101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195573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404813"/>
            <a:ext cx="7993062" cy="13604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¿PARA QUÉ SIRVE LA SIERRA DE ESPIGA?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Ensambladuras.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65500"/>
            <a:ext cx="7993063" cy="7397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desbastar piezas de gran tamaño.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4481513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Sirve para cortar las piezas que sobresalen de una superficie.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0700" y="5589588"/>
            <a:ext cx="7991475" cy="7191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realizar movimientos curvilíneos.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6631624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11163"/>
            <a:ext cx="7993063" cy="6604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HERRAMIENTA VES EN LA IMAGEN?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00063" y="5715000"/>
            <a:ext cx="4032250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Sierra ryoba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4714875" y="5715000"/>
            <a:ext cx="4071938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Sierra dozuki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7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4714875" y="4643438"/>
            <a:ext cx="4032250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Sierra oshibiki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8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00063" y="4643438"/>
            <a:ext cx="4032250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Sierra kataba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3363" y="1392453"/>
            <a:ext cx="2857899" cy="2762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562121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11175" y="477838"/>
            <a:ext cx="7993063" cy="17795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SIERRA AZEBIKI, ¿QUÉ PERMITE?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2763" y="5838825"/>
            <a:ext cx="7993062" cy="7858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Alisados  </a:t>
            </a: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buena calidad.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4350" y="3789363"/>
            <a:ext cx="7993063" cy="7651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cortes finos y muy precisos.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9113" y="4949825"/>
            <a:ext cx="7993062" cy="6397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utiliza para cortes transversales al hilo.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12763" y="2805113"/>
            <a:ext cx="7991475" cy="6826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Permite iniciar el aserrado en mitad de un tablero o una tabla.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2032669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00581" y="424551"/>
            <a:ext cx="8246544" cy="6604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HERRAMIENTA VES EN LA IMAGEN?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00063" y="5715000"/>
            <a:ext cx="4032250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Sierra ryoba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00063" y="4643438"/>
            <a:ext cx="4071937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Sierra oshibiki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7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4714875" y="4643438"/>
            <a:ext cx="4032250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Sierra dozuki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8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4714875" y="5715000"/>
            <a:ext cx="4032250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Sierra kataba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726" y="1428750"/>
            <a:ext cx="3337174" cy="2930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051364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350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¿PARA QUÉ SE UTILIZA LA KATABA?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cortes finos y muy precisos.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7921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Alisados  de buena calidad.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4581525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utiliza para cortes transversales al hilo.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732463"/>
            <a:ext cx="7991475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</a:t>
            </a: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iniciar el aserrado en mitad de un tablero o una tabla.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5172097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052513"/>
            <a:ext cx="5254625" cy="511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1_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5865</TotalTime>
  <Words>285</Words>
  <Application>Microsoft Office PowerPoint</Application>
  <PresentationFormat>Presentación en pantalla (4:3)</PresentationFormat>
  <Paragraphs>56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8" baseType="lpstr">
      <vt:lpstr>Arial</vt:lpstr>
      <vt:lpstr>Calibri Light</vt:lpstr>
      <vt:lpstr>Calibri</vt:lpstr>
      <vt:lpstr>Office Theme</vt:lpstr>
      <vt:lpstr>1_Office Theme</vt:lpstr>
      <vt:lpstr>Presentación de PowerPoint</vt:lpstr>
      <vt:lpstr>-SI NO ACIERTAS VUELVES A LA PREGUNTA     ANTERIOR -SI APARECE UNA IMAGEN CLIKA AL RATON                              SUERTE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56</cp:revision>
  <dcterms:created xsi:type="dcterms:W3CDTF">2014-09-11T18:25:39Z</dcterms:created>
  <dcterms:modified xsi:type="dcterms:W3CDTF">2022-11-07T03:56:23Z</dcterms:modified>
</cp:coreProperties>
</file>