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6" r:id="rId3"/>
  </p:sldMasterIdLst>
  <p:notesMasterIdLst>
    <p:notesMasterId r:id="rId18"/>
  </p:notesMasterIdLst>
  <p:sldIdLst>
    <p:sldId id="299" r:id="rId4"/>
    <p:sldId id="300" r:id="rId5"/>
    <p:sldId id="356" r:id="rId6"/>
    <p:sldId id="357" r:id="rId7"/>
    <p:sldId id="366" r:id="rId8"/>
    <p:sldId id="359" r:id="rId9"/>
    <p:sldId id="360" r:id="rId10"/>
    <p:sldId id="367" r:id="rId11"/>
    <p:sldId id="361" r:id="rId12"/>
    <p:sldId id="362" r:id="rId13"/>
    <p:sldId id="363" r:id="rId14"/>
    <p:sldId id="364" r:id="rId15"/>
    <p:sldId id="365" r:id="rId16"/>
    <p:sldId id="355" r:id="rId17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AD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8C5DB0E-75D0-46C9-BB4A-A057CBC83F7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076177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55E79-D2C1-4588-BEED-BC7E1C7C5FE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09176970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4300A-E2E9-43C7-91AC-B84A1582A3D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44573750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AB980-B400-4B12-99C7-D3F6A2067A0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49666054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9CB52-2536-4B42-B609-2B3FB4506B6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90287816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4F4FE-1CF3-4FD2-8EFC-B18A5C95867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38304268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B8CC96-D20F-43E5-981D-7D033893650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18193944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2F55A-528C-41F1-B8CD-A41765CFEF1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41584479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2EF51-0509-448A-9F2B-1D0D46FBABF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88091714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58344-4387-42EA-AF95-4A4CF048E50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14130541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68BE4-24C5-46AD-BC2F-7D4BCF2B746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93616581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FB05B-EFE5-48A0-BCA8-A384BAA278A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60455811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9ACDB-DB78-4720-909C-8B58C7A16D1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88382805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6866B-829D-4742-80DE-CFC7C400057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46906289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A4236-B783-4732-A0CD-0FF11D7CD9A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36970557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399C6-08A2-4542-B172-9A2B987CCF9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41649894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3E8A5-D168-4B22-9574-56811E9CB74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69483337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1C400-5CCE-4B67-A77D-40D63EF64A4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20844180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E56AE-390B-40A1-8AFC-70DCC30A130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50268070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E16A0-D312-4588-8C95-5DF791A3634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78115387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C1F66-5BAB-4FDC-8787-5F8A51CA775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4560403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30E3F-D02F-430A-81AC-60359CCAA00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426557150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2E59F-8321-43D7-882A-0536A2621FE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93542813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43676-ECA0-4B31-9A6E-88ABACCF0FA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3123364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E1706-5EDE-4977-9152-E41081D774F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67305423"/>
      </p:ext>
    </p:extLst>
  </p:cSld>
  <p:clrMapOvr>
    <a:masterClrMapping/>
  </p:clrMapOvr>
  <p:transition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B62AB-42DF-4DD6-9DAA-D5DD93D9FEF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98112321"/>
      </p:ext>
    </p:extLst>
  </p:cSld>
  <p:clrMapOvr>
    <a:masterClrMapping/>
  </p:clrMapOvr>
  <p:transition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F76AB-32D6-4B46-ACA3-50ADE61F892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71876622"/>
      </p:ext>
    </p:extLst>
  </p:cSld>
  <p:clrMapOvr>
    <a:masterClrMapping/>
  </p:clrMapOvr>
  <p:transition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72A0C-AC22-4AAA-8A9C-17DDF03A7C6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64269188"/>
      </p:ext>
    </p:extLst>
  </p:cSld>
  <p:clrMapOvr>
    <a:masterClrMapping/>
  </p:clrMapOvr>
  <p:transition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8D7EF-7DE2-4B31-9789-81FE251EC47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09251348"/>
      </p:ext>
    </p:extLst>
  </p:cSld>
  <p:clrMapOvr>
    <a:masterClrMapping/>
  </p:clrMapOvr>
  <p:transition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36682-C575-4F57-A836-9C653853CC6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91565126"/>
      </p:ext>
    </p:extLst>
  </p:cSld>
  <p:clrMapOvr>
    <a:masterClrMapping/>
  </p:clrMapOvr>
  <p:transition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D1F36-08D1-4DCC-A07D-50539D13BBD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399268"/>
      </p:ext>
    </p:extLst>
  </p:cSld>
  <p:clrMapOvr>
    <a:masterClrMapping/>
  </p:clrMapOvr>
  <p:transition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26241-894A-4A74-89FF-E99A80831C5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9504152"/>
      </p:ext>
    </p:extLst>
  </p:cSld>
  <p:clrMapOvr>
    <a:masterClrMapping/>
  </p:clrMapOvr>
  <p:transition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4754B-6AAE-4491-B18C-244896B4F2F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34127563"/>
      </p:ext>
    </p:extLst>
  </p:cSld>
  <p:clrMapOvr>
    <a:masterClrMapping/>
  </p:clrMapOvr>
  <p:transition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63870-4F33-4AEE-B654-BE39E51BE89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71491582"/>
      </p:ext>
    </p:extLst>
  </p:cSld>
  <p:clrMapOvr>
    <a:masterClrMapping/>
  </p:clrMapOvr>
  <p:transition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9C17C-1DE6-4A13-9762-D3C13025F09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39806104"/>
      </p:ext>
    </p:extLst>
  </p:cSld>
  <p:clrMapOvr>
    <a:masterClrMapping/>
  </p:clrMapOvr>
  <p:transition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514C5-8125-4B56-8C15-9FF77A04A4B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8699873"/>
      </p:ext>
    </p:extLst>
  </p:cSld>
  <p:clrMapOvr>
    <a:masterClrMapping/>
  </p:clrMapOvr>
  <p:transition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4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18103-8206-4C20-8135-DA4F5717DCB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96950957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AD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3F2D074-7DE6-48AF-9B6A-27B5D612851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AD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2A95936-79C5-42F9-ACDE-127EDCDF510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3229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AD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7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91CD694-8724-4D03-BC3E-7510F7287B2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91518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643438" y="4365625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7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98438"/>
            <a:ext cx="5905500" cy="389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HERRAMIENTAS VES EN LA IMAGEN?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5715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Calibre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4714875" y="5715000"/>
            <a:ext cx="4071938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Compás de exteriores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7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Pie de rey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8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Compás de </a:t>
            </a: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interiores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370" y="1126161"/>
            <a:ext cx="2597009" cy="3462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32059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404813"/>
            <a:ext cx="7993062" cy="13604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UNA SIERRA DE MANO DE CORTE CURVO...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filo cortante de los dientes es frontal.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65500"/>
            <a:ext cx="7993063" cy="739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filo cortante </a:t>
            </a: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tiene dientes.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815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Mide interiores.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Mide exteriores.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48081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1547814" y="1165623"/>
            <a:ext cx="5994797" cy="80521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HERRAMIENTA VES EN LA IMAGEN?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518047" y="5143501"/>
            <a:ext cx="3024188" cy="53578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Metro 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518048" y="4339830"/>
            <a:ext cx="3053953" cy="54054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Escuadra 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7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679156" y="4339830"/>
            <a:ext cx="3024188" cy="53578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Escuadra circular</a:t>
            </a:r>
          </a:p>
        </p:txBody>
      </p:sp>
      <p:sp>
        <p:nvSpPr>
          <p:cNvPr id="9" name="8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679156" y="5143501"/>
            <a:ext cx="3024188" cy="53578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Transportador de </a:t>
            </a:r>
            <a:r>
              <a:rPr lang="es-ES" altLang="es-ES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angulos</a:t>
            </a: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100" y="2054983"/>
            <a:ext cx="2934269" cy="2200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705158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DIFERENCIA FUNDAMENTAL ENTRE UNA BROCA DE MADERA Y OTRA DE METAL ES</a:t>
            </a:r>
            <a:r>
              <a:rPr lang="es-ES" sz="2400" b="1" dirty="0" smtClean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84425"/>
            <a:ext cx="7993063" cy="900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iguales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11550"/>
            <a:ext cx="7993063" cy="827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de madera presenta en su extremo una punta de centrado y dos trazadores laterales.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881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de madera tiene su extremo plano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925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existen brocas para madera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72755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8207106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s-ES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HERRAMIENTA VES EN LA IMAGEN? 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5656997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Carda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4643303" y="5650647"/>
            <a:ext cx="4071938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Cepillo acanalador antiguo 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carpintero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7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Garlopa 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8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Garlopín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280" y="1771525"/>
            <a:ext cx="3613576" cy="217195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771525"/>
            <a:ext cx="4448611" cy="2171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33951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uánto cabrón / Un carpintero con mucha precisi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60648"/>
            <a:ext cx="4824536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4040069" y="5661248"/>
            <a:ext cx="1567917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siguiente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389437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¿PARA QUÉ SIRVE UN COMPÁS DE CORREDERA?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medir </a:t>
            </a: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profundidad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medir </a:t>
            </a: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interiores.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815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medir </a:t>
            </a: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interiores, exteriores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de profundidad.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2463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medir </a:t>
            </a: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exteriores.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699857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HERRAMIENTA VES EN LA IMAGEN? 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5715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Punzón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4714875" y="5715000"/>
            <a:ext cx="4071938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Berbiquí de trinquete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7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Broca 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8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Taladro eléctrico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173" y="1428750"/>
            <a:ext cx="7092280" cy="2901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404295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GRADUACIÓN TIENE UN ESCANTILLÓN</a:t>
            </a:r>
            <a:r>
              <a:rPr lang="es-ES" sz="2400" b="1" dirty="0" smtClean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5700"/>
            <a:ext cx="7993063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mm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718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 smtClean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</a:t>
            </a:r>
            <a:r>
              <a:rPr lang="es-ES" sz="2400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ºC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es-ES" altLang="es-ES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ºF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60183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HERRAMIENTA VES EN LA IMAGEN? 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5715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Taladro  eléctrico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00063" y="4643438"/>
            <a:ext cx="4071937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Barrena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7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Punzón 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8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5715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Berbiquí de trinquete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833" y="1397882"/>
            <a:ext cx="3958959" cy="2969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18583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¿PARA QUÉ SIRVE EL ESCANTILLÓN?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transportar ángulos.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medir el ancho de una pieza en mm.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medir largo de una pieza e m.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661025"/>
            <a:ext cx="7991475" cy="896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comprobar que una tabla es plana y para efectuar trazados precisos con una cuchilla de marcar.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580215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757863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2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265</Words>
  <Application>Microsoft Office PowerPoint</Application>
  <PresentationFormat>Presentación en pantalla (4:3)</PresentationFormat>
  <Paragraphs>57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20" baseType="lpstr">
      <vt:lpstr>Arial</vt:lpstr>
      <vt:lpstr>Calibri Light</vt:lpstr>
      <vt:lpstr>Calibri</vt:lpstr>
      <vt:lpstr>Office Theme</vt:lpstr>
      <vt:lpstr>1_Office Theme</vt:lpstr>
      <vt:lpstr>2_Office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49</cp:revision>
  <dcterms:created xsi:type="dcterms:W3CDTF">2014-09-11T18:25:39Z</dcterms:created>
  <dcterms:modified xsi:type="dcterms:W3CDTF">2021-10-17T07:03:44Z</dcterms:modified>
</cp:coreProperties>
</file>