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7"/>
  </p:notesMasterIdLst>
  <p:sldIdLst>
    <p:sldId id="299" r:id="rId3"/>
    <p:sldId id="300" r:id="rId4"/>
    <p:sldId id="403" r:id="rId5"/>
    <p:sldId id="407" r:id="rId6"/>
    <p:sldId id="303" r:id="rId7"/>
    <p:sldId id="408" r:id="rId8"/>
    <p:sldId id="329" r:id="rId9"/>
    <p:sldId id="406" r:id="rId10"/>
    <p:sldId id="334" r:id="rId11"/>
    <p:sldId id="409" r:id="rId12"/>
    <p:sldId id="333" r:id="rId13"/>
    <p:sldId id="410" r:id="rId14"/>
    <p:sldId id="335" r:id="rId15"/>
    <p:sldId id="405" r:id="rId16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D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121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1A14B97-85B2-4FD8-BE60-19337F4323F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73396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CE90E-83BB-436B-8BA0-E55CC483224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7368776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DC7DB-1F6A-4341-A1FE-BBD32F8C2CF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83420569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18BB2-E75E-4EEF-BACD-F738B3613A2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03356943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60A37-F6BE-4B04-AD17-0DB6D467878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8336135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1B96C-5E9D-4738-812C-41102A0732C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7655271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7C63E-055B-4F01-8816-E489043D03B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8146328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AA24A-1450-4A68-AC99-5B0682FB7BE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18707823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DEB3C-02A0-4EE4-A57B-C73F39603DF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7395440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9D608-699D-4136-A001-133ED41C75D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97992718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AC599-02F0-41DD-91B1-F38E3D425C9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42188476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BD531-9F1F-4F46-8DE9-89071F26D24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65252133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09DEC-953A-4A40-9502-B169FA9A7EA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51109591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4F4621F-D915-4C6A-BC48-E9A61057617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32777650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131C355-81C0-451F-81F5-2062CAFF2F1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41989616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91C529E-FFB8-40FF-956D-C3D2FFB02B9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73783853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38B7C54-7C9C-411C-98B5-DF428E5C09D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311352043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50A66F2-F80B-415B-A121-1A619B2D718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74547531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DBF7F14-DE63-468F-89EE-81A6A17F374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37611678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E7C9FA9-BB27-438F-8082-9CA99D4176B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96656042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521C172-CA8E-4BEA-8F86-3CDC90C4510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22815614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71EEA2B-8DB0-4074-AE40-E6C36CF9950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73153992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ADBF8C5-1C60-4B91-8D7C-FD5F3517607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03376623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015AAC1-F08C-4CC8-B142-3D6E3F13D08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99578130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4F26A35-28FF-4769-8858-04E71015CC8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47181306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D8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0E2D1FA-5D87-4D4D-9A75-537E6C4901B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D8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119EE20-F1A5-449F-B5B5-526D8A721C3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image" Target="../media/image6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427538" y="4365625"/>
            <a:ext cx="28813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286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88925"/>
            <a:ext cx="5905500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TORNILLO QUE PRESENTA MAS PUNTOS DE APOYO ES</a:t>
            </a: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plano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ES" altLang="es-E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thor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philips o estrella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ES" sz="2400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Pozidriv.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 VES EN LA IMAGEN?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4572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Llaves </a:t>
            </a:r>
            <a:r>
              <a:rPr lang="es-ES" altLang="es-E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torx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00063" y="5715000"/>
            <a:ext cx="4071937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Llaves allen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6463" y="4572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Llaves de tubo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Alambres 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751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1285875"/>
            <a:ext cx="1647825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SE UTILIZAN LAS GUBIAS?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pt-BR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acabado o desbastado de formas </a:t>
            </a:r>
            <a:r>
              <a:rPr lang="pt-BR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rectas</a:t>
            </a:r>
            <a:r>
              <a:rPr lang="pt-BR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sacar clavos.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pt-BR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acabado o desbastado de formas curvas.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serrar madera.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HERRAMIENTAS VES EN LA IMAGEN?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Formones 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4714875" y="5715000"/>
            <a:ext cx="4071938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Rasquetas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Paletas 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Pletinas 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799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8" y="1565275"/>
            <a:ext cx="2571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0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863" y="1587500"/>
            <a:ext cx="1624012" cy="289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1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1565275"/>
            <a:ext cx="3990975" cy="290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2" name="Imagen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8" y="3019425"/>
            <a:ext cx="2571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SIRVE LA SIERRA DE INGLETAR O STERLING?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dar hachazos.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utiliza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grandes cortes.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utiliza para cortes pequeños y para el corte de junquillos y similares.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300663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cortar arboles.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7734300" cy="4752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779912" y="5733256"/>
            <a:ext cx="1541784" cy="54054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750"/>
              </a:spcBef>
              <a:defRPr/>
            </a:pPr>
            <a:r>
              <a:rPr lang="es-ES" altLang="es-E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SIGUIENTE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SIERRA OSHIBIKI, ¿A QUÉ ES IGUAL?</a:t>
            </a:r>
          </a:p>
          <a:p>
            <a:pPr algn="ctr">
              <a:defRPr/>
            </a:pP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de ingletar.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sterling. 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sierra de afilar. 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sierra de cola de milano de excelente calidad.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</a:t>
            </a: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HERRAMIENTA </a:t>
            </a: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VES EN LA IMAGEN?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Alargador.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4714875" y="5715000"/>
            <a:ext cx="4071938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Cinta métrica.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Plomada.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Metro. 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895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75" y="1119188"/>
            <a:ext cx="3190875" cy="347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Aft>
                <a:spcPts val="0"/>
              </a:spcAft>
              <a:defRPr/>
            </a:pPr>
            <a:endParaRPr lang="es-ES" sz="2400" b="1" dirty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  <a:defRPr/>
            </a:pPr>
            <a:r>
              <a:rPr lang="es-ES" sz="24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¿CUALES SON LAS TRES CLASES DE SIERRA DE COSTILLA?</a:t>
            </a:r>
            <a:endParaRPr lang="es-ES" sz="2400" b="1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>
              <a:defRPr/>
            </a:pP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cola de milano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aserrada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de espiga y de ingletar.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cola de milano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serrada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de espiga y de ingletar.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cola de milano sesgada, de espiga y de ingletar.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cola de milano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segada,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espiga y de ingletar.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HERRAMIENTAS VES EN LA IMAGEN?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Saca puntas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00063" y="4643438"/>
            <a:ext cx="4071937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Cúter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7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4643438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Cuchillo jamonero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8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4714875" y="5715000"/>
            <a:ext cx="4032250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E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truter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943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238" y="1543050"/>
            <a:ext cx="1200150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DESTORNILLADOR PHILIPS O ESTRELLA</a:t>
            </a: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¿</a:t>
            </a: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QUÉ FORMA TIENE?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 forma de cruz.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 forma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plana.	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 forma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redonda.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 forma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es-ES" altLang="es-E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exagonal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297</Words>
  <Application>Microsoft Office PowerPoint</Application>
  <PresentationFormat>Presentación en pantalla (4:3)</PresentationFormat>
  <Paragraphs>59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Arial</vt:lpstr>
      <vt:lpstr>Calibri Light</vt:lpstr>
      <vt:lpstr>Calibri</vt:lpstr>
      <vt:lpstr>Times New Roman</vt:lpstr>
      <vt:lpstr>Office Theme</vt:lpstr>
      <vt:lpstr>1_Office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50</cp:revision>
  <dcterms:created xsi:type="dcterms:W3CDTF">2014-09-11T18:25:39Z</dcterms:created>
  <dcterms:modified xsi:type="dcterms:W3CDTF">2021-10-17T04:22:26Z</dcterms:modified>
</cp:coreProperties>
</file>