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93" r:id="rId4"/>
    <p:sldId id="394" r:id="rId5"/>
    <p:sldId id="395" r:id="rId6"/>
    <p:sldId id="396" r:id="rId7"/>
    <p:sldId id="397" r:id="rId8"/>
    <p:sldId id="398" r:id="rId9"/>
    <p:sldId id="399" r:id="rId10"/>
    <p:sldId id="400" r:id="rId11"/>
    <p:sldId id="401" r:id="rId12"/>
    <p:sldId id="402" r:id="rId13"/>
    <p:sldId id="403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C80D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E12D2E1-A628-435E-A4CB-AF7DF2AD40A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39336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B1BAF-E910-4344-93B9-C2AEA357ABE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17441829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719DB8-B021-4735-8896-F90DDFC9508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02519943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B3AD6-6A29-4A2E-9484-0BBD1A2A83B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18561154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2B440-0201-4157-93B5-974AF91E685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21094358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5F273-2338-4CAF-AD0C-809B3ACA707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7126337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0A2BDC-8A0B-4865-B589-23C71723F2F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39432111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50261-EFCD-431D-B54B-3DB6943A4DE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27840001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2ED0E-FE51-494D-8C28-2D594C99612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64394358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52CE9-B229-4C16-B875-C997BAB2554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83545759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982F0-4DEB-4BE9-A1AE-636CEF23A85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18990483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9B87D-2DC2-4BF5-AA41-56877FBB217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82839964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50721-8E0C-4459-A65D-D7D6FC75517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71063256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C8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0A32377-093C-4F15-BB89-EDD9A48477B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19225" y="435927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325394" y="4351266"/>
            <a:ext cx="294957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008101" y="5563220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225" y="260648"/>
            <a:ext cx="5841578" cy="3859799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¿PARA QUE SIRVEN LAS ESCUADRAS? 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medir grados. 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medir km.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medir kl.</a:t>
            </a: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pt-BR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trazar o  verificar ángulos.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FORMA TIENE LA PUNTA DE UN DESTORNILLADOR TORX?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estrella de 3 puntas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estrella de 4 puntas</a:t>
            </a: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estrella de 6 puntas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estrella de 8 puntas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DESTORNILLADOR PHILIPS O ESTRELLA,¿QUÉ FORMA TIENE?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Tiene forma de cruz.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Tiene forma de cuadrada.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Tiene forma de redonda.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Tiene forma de plana.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SIERRA RYOBA, ¿PARA QUÉ SE UTILIZA?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serrado solo longitudinal.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serrado solo transversal.</a:t>
            </a: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serrado longitudinal y transversal.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son falsas.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CEPILLO METÁLICO ES: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Omnipotente. 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Polivalente.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Monovalente. 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Univalente.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TIPO DE HERRAMIENTA ES LA GUIMBARDA DE FONDO?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entalladura.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comprobar tablas planas.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 cortar las piezas que sobresalen de una superficie.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 cortes pequeños. 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¿PARA QUÉ SE UTILIZA LA SIERRA DOZUKI?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utiliza para cortes transversales al hilo.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068638"/>
            <a:ext cx="7993063" cy="8636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Permite iniciar el aserrado en mitad de un tablero o una tabla.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cortes finos y muy precisos.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Sirve para cortar las piezas que sobresalen de una superficie.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PARÁMETROS DEFINEN EL DENTADO DE UNA SIERRA?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Paso, ángulo de rebaje.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Ángulo  de ataque.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Ángulo  de corte y vía.</a:t>
            </a: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3400" y="5013325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son verdaderas.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ES LA FUNCIÓN DEL CONTRAHIERRO EN UNA HERRAMIENTA DE CEPILLADO?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Alisar  la madera.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Romper y evacuar las virutas y el serrín.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Serrar la madera.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Ensamblar la madera.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OCURRE CUANDO LA HOJA DE UNA SIERRA NO ESTÁ SUFICIENTEMENTE TRISCADA?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atasca en la hendidura de aserrado.</a:t>
            </a: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Corta perfectamente.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Marca bien.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ocurre nada.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32656"/>
            <a:ext cx="6478292" cy="6300139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322</Words>
  <Application>Microsoft Office PowerPoint</Application>
  <PresentationFormat>Presentación en pantalla (4:3)</PresentationFormat>
  <Paragraphs>58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50</cp:revision>
  <dcterms:created xsi:type="dcterms:W3CDTF">2014-09-11T18:25:39Z</dcterms:created>
  <dcterms:modified xsi:type="dcterms:W3CDTF">2021-10-11T04:39:02Z</dcterms:modified>
</cp:coreProperties>
</file>