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14"/>
    <a:srgbClr val="FE7E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A9EF639-8BFF-4DD4-9C9B-8C24143505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7212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0F72B-00DC-4941-AE83-70262365FA0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5519159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30AA2-8A21-492E-BEBC-9BB3FB11F7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6723995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FB842-2882-4F62-83A5-94A7ED97D2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1590469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55E2D-1391-4A04-B9CE-9C3578272AF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0407528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2DA10-0687-4470-A8F0-B05C03A8824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9747478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22591-46F0-4060-9748-12845979E62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225522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9C5A2-E094-423A-862A-A48875FF478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02144016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DA614-1DE4-41D1-B65F-50C954582DD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9258662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B70DF-E06E-4163-A5BE-611111AF611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2743076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B6470-FC46-44AC-882C-75AD24C5062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7517392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9CA80-45D4-4DDD-AB60-05F6EC19894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1650308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693B9-CD6B-4F01-B4E6-3538B9F07F6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713563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C11FE83-6D29-4CC1-A42F-A267C9E20CE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803400" y="4322763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75188" y="4322763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336550"/>
            <a:ext cx="5537200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UNA SEGUETA?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 una lima basta.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una sierra de corte curvo.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 punzón. 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una gubia.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DIFERENCIA HAY ENTRE LAS SIERRAS JAPONESAS Y LAS SIERRAS OCCIDENTALES?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dentado se orienta hacia adelante.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dentado se orienta hacia atrás.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dentado se orienta hacia la derecha.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dentado se orienta hacia la izquierda.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EL GARLOPÍN? 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cepillo estándar de múltiples utilizaciones.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Acabados de buena calidad.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Acabados de mala calidad.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SE UTILIZA UNA CARDA?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cardarse el pelo.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cocinar cardos.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limpiar cardos.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limpiar limas y las escofinas.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SE UTILIZA EL FORMÓN?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trabajar en madera de hilo.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trabajar en madera a contrahílo.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805488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verdaderas.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635500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trabajar en madera transversal.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HORA DEL CEPILLADO DE UNA PIEZA DE MADERA, SE DEBE: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Empezar por lo cantos y luego las caras.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Empezar por las caras y luego los cantos.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Empezar por las caras.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Terminar por los cantos.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HORA DE ALISAR UNA PIEZA DE MADERA DE GRAN TAMAÑO, ¿QUE HERRAMIENTA SERA LA MAS ADECUADA?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martillo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Lija 	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Lima 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garlopa.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QUEREMOS OCULTAR LA CABEZA DE UNA PUNTA EN MADERA ¿QUE HERRAMIENTA UTILIZAREMOS?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martillo.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botador.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clavarla.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Taparla con una pegatina.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NIVELAR EL FONDO DE UNA ENTALLADURA ¿QUE HERRAMIENTA ESCOGEREMOS?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escofina cuadrada.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escofina triangular.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escofina plana.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escofina redonda.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622300"/>
            <a:ext cx="7993062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ESCOPLO ES: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7688" y="2276475"/>
            <a:ext cx="7993062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gubia.  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especie de formón reforzado.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lima.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martillo.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052736"/>
            <a:ext cx="4966124" cy="482955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319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2021-10-11T04:36:43Z</dcterms:modified>
</cp:coreProperties>
</file>